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8" r:id="rId9"/>
  </p:sldIdLst>
  <p:sldSz cx="12192000" cy="6858000"/>
  <p:notesSz cx="7010400" cy="9296400"/>
  <p:custDataLst>
    <p:tags r:id="rId1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50DEC-3336-2178-A5AC-20632C3CAA99}" v="1" dt="2023-08-09T17:42:38.124"/>
    <p1510:client id="{08E83E04-8930-048A-F9B2-7755FC96EBD3}" v="83" dt="2023-08-18T09:02:24.572"/>
    <p1510:client id="{0C117CD0-8E0E-4C14-8A6F-5A5519467AC1}" v="2" dt="2023-07-28T10:28:49.419"/>
    <p1510:client id="{1FEF38CF-A30F-B00B-D8BB-89679703E5C8}" v="5" dt="2023-08-04T13:49:16.914"/>
    <p1510:client id="{37F856B3-0D9D-7132-F2FF-708FDA86D41B}" v="3" dt="2023-08-16T11:57:16.185"/>
    <p1510:client id="{58C3917F-BAF6-A1D0-5ACB-A3B0F23DAEA1}" v="5" dt="2023-07-27T14:42:03.368"/>
    <p1510:client id="{5C8EFF11-6EAA-FA2C-C265-DAF8EB4B5525}" v="10" dt="2023-08-02T15:15:48.407"/>
    <p1510:client id="{600A7B89-10BA-067B-1B4F-2436D119D09F}" v="36" dt="2023-07-28T14:42:54.527"/>
    <p1510:client id="{C762B502-DCBB-4F27-993B-DBFDED63E825}" v="6" dt="2023-07-28T07:48:42.448"/>
    <p1510:client id="{CE19C4E5-B6CC-43E1-9605-C6D187830148}" v="14" dt="2023-08-02T15:07:59.46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33,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EB19C69-5504-3D20-FE37-E75104FE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00" y="292321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Distribution of confirmed human cases of avian influenza A(H5N6) virus infection by year of onset and country, 2014-23 August 2023 (n=87)</a:t>
            </a:r>
            <a:endParaRPr lang="en-US" dirty="0"/>
          </a:p>
        </p:txBody>
      </p:sp>
      <p:pic>
        <p:nvPicPr>
          <p:cNvPr id="5" name="Picture 4" descr="A graph of a number of years&#10;&#10;Description automatically generated">
            <a:extLst>
              <a:ext uri="{FF2B5EF4-FFF2-40B4-BE49-F238E27FC236}">
                <a16:creationId xmlns:a16="http://schemas.microsoft.com/office/drawing/2014/main" id="{052F153D-DA74-37B7-0323-E522D913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58" y="1425392"/>
            <a:ext cx="8801765" cy="510326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E3C9D-E84D-5D83-D785-F0B9DCE7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8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B3C1D16-077D-6D3A-BA84-7FB8780F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92" y="311859"/>
            <a:ext cx="10696111" cy="9517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Distribution of confirmed human cases of avian influenza A(H9N2) virus infection by year of onset and country, 1998-2023 (n=127, updated 17 August 2023)</a:t>
            </a:r>
            <a:endParaRPr lang="en-US" dirty="0"/>
          </a:p>
        </p:txBody>
      </p:sp>
      <p:pic>
        <p:nvPicPr>
          <p:cNvPr id="5" name="Content Placeholder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8866714-FB65-33FA-FCF0-98D38F64F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764" y="1435161"/>
            <a:ext cx="9738801" cy="4966495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CC7E2-AB6E-2EF6-DEF4-69EA3CD0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13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dfa90c7e1f42866856b7f74a1ffd954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5e6fb8ec0dc06ec2a560e516807c7b51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E6259A-E8F1-4A11-A479-C2DFE3AAFAC1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Theme_ECDC</vt:lpstr>
      <vt:lpstr>Reusable maps and graphs from ECDC Communicable Disease Threats Report  Week 33, 2023 </vt:lpstr>
      <vt:lpstr>Distribution of confirmed human cases of avian influenza A(H5N6) virus infection by year of onset and country, 2014-23 August 2023 (n=87)</vt:lpstr>
      <vt:lpstr>Distribution of confirmed human cases of avian influenza A(H9N2) virus infection by year of onset and country, 1998-2023 (n=127, updated 17 August 2023)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Giulia Perego</cp:lastModifiedBy>
  <cp:revision>34</cp:revision>
  <cp:lastPrinted>2017-03-24T07:50:18Z</cp:lastPrinted>
  <dcterms:created xsi:type="dcterms:W3CDTF">2015-11-05T13:02:54Z</dcterms:created>
  <dcterms:modified xsi:type="dcterms:W3CDTF">2023-08-18T11:48:33Z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