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2"/>
  </p:notesMasterIdLst>
  <p:handoutMasterIdLst>
    <p:handoutMasterId r:id="rId13"/>
  </p:handoutMasterIdLst>
  <p:sldIdLst>
    <p:sldId id="256" r:id="rId7"/>
    <p:sldId id="322" r:id="rId8"/>
    <p:sldId id="323" r:id="rId9"/>
    <p:sldId id="324" r:id="rId10"/>
    <p:sldId id="325" r:id="rId11"/>
  </p:sldIdLst>
  <p:sldSz cx="12192000" cy="6858000"/>
  <p:notesSz cx="7010400" cy="9296400"/>
  <p:custDataLst>
    <p:tags r:id="rId14"/>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2"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87662" autoAdjust="0"/>
  </p:normalViewPr>
  <p:slideViewPr>
    <p:cSldViewPr snapToGrid="0">
      <p:cViewPr varScale="1">
        <p:scale>
          <a:sx n="58" d="100"/>
          <a:sy n="58" d="100"/>
        </p:scale>
        <p:origin x="115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33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32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C9BE74E0-0908-44E7-95A6-9037B1A3CF02}"/>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32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14B38105-913E-4E66-9B24-72E7F8D5D750}"/>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32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A40BE2D7-274A-4346-ADA3-6E7ECD02C72C}"/>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31 to week 32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a:extLst>
              <a:ext uri="{FF2B5EF4-FFF2-40B4-BE49-F238E27FC236}">
                <a16:creationId xmlns:a16="http://schemas.microsoft.com/office/drawing/2014/main" id="{03E8438B-7BEF-48AA-BF41-1D789ACE57D3}"/>
              </a:ext>
            </a:extLst>
          </p:cNvPr>
          <p:cNvPicPr>
            <a:picLocks/>
          </p:cNvPicPr>
          <p:nvPr/>
        </p:nvPicPr>
        <p:blipFill>
          <a:blip r:embed="rId3" cstate="print"/>
          <a:stretch>
            <a:fillRect/>
          </a:stretch>
        </p:blipFill>
        <p:spPr>
          <a:xfrm>
            <a:off x="1828800" y="735843"/>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376727eb-354b-45e4-998d-f84ea079474e"/>
    <ds:schemaRef ds:uri="http://purl.org/dc/elements/1.1/"/>
    <ds:schemaRef ds:uri="http://purl.org/dc/terms/"/>
    <ds:schemaRef ds:uri="http://www.w3.org/XML/1998/namespace"/>
    <ds:schemaRef ds:uri="http://purl.org/dc/dcmitype/"/>
    <ds:schemaRef ds:uri="http://schemas.microsoft.com/sharepoint/v3"/>
    <ds:schemaRef ds:uri="http://schemas.microsoft.com/office/infopath/2007/PartnerControls"/>
    <ds:schemaRef ds:uri="http://schemas.microsoft.com/office/2006/documentManagement/types"/>
    <ds:schemaRef ds:uri="http://schemas.openxmlformats.org/package/2006/metadata/core-properties"/>
    <ds:schemaRef ds:uri="d23a570b-d7a9-49ca-a34c-8afb8206b4bf"/>
    <ds:schemaRef ds:uri="http://schemas.microsoft.com/office/2006/metadata/properties"/>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27940</TotalTime>
  <Words>269</Words>
  <Application>Microsoft Office PowerPoint</Application>
  <PresentationFormat>Widescreen</PresentationFormat>
  <Paragraphs>15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Tahoma</vt:lpstr>
      <vt:lpstr>Theme_ECDC</vt:lpstr>
      <vt:lpstr>Reusable maps and graphs from ECDC Communicable Disease Threats Report   Week 33 2021 </vt:lpstr>
      <vt:lpstr>Distribution of COVID-19 cases worldwide in accordance with the applied case definitions in the affected countries, as of week 32 2021</vt:lpstr>
      <vt:lpstr>Distribution of COVID-19 deaths worldwide, as of week 32 2021 </vt:lpstr>
      <vt:lpstr>Distribution of laboratory-confirmed cases of COVID-19  in the EU/EEA, as of week 32 2021</vt:lpstr>
      <vt:lpstr>Geographical distribution of 14-day cumulative number of reported COVID-19 cases  per 100 000 population, worldwide, week 31 to week 32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cp:lastModifiedBy>
  <cp:revision>2183</cp:revision>
  <cp:lastPrinted>2017-03-24T07:50:18Z</cp:lastPrinted>
  <dcterms:created xsi:type="dcterms:W3CDTF">2015-11-05T13:02:54Z</dcterms:created>
  <dcterms:modified xsi:type="dcterms:W3CDTF">2021-08-20T11:02:54Z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