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0"/>
  </p:notesMasterIdLst>
  <p:handoutMasterIdLst>
    <p:handoutMasterId r:id="rId11"/>
  </p:handoutMasterIdLst>
  <p:sldIdLst>
    <p:sldId id="256" r:id="rId7"/>
    <p:sldId id="339" r:id="rId8"/>
    <p:sldId id="340" r:id="rId9"/>
  </p:sldIdLst>
  <p:sldSz cx="12192000" cy="6858000"/>
  <p:notesSz cx="7010400" cy="9296400"/>
  <p:custDataLst>
    <p:tags r:id="rId12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7662" autoAdjust="0"/>
  </p:normalViewPr>
  <p:slideViewPr>
    <p:cSldViewPr snapToGrid="0">
      <p:cViewPr varScale="1">
        <p:scale>
          <a:sx n="58" d="100"/>
          <a:sy n="58" d="100"/>
        </p:scale>
        <p:origin x="96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18" y="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>
                <a:solidFill>
                  <a:schemeClr val="tx1"/>
                </a:solidFill>
              </a:rPr>
              <a:t>Week 39, 2018</a:t>
            </a:r>
            <a:br>
              <a:rPr lang="en-GB" kern="0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32, 2022</a:t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2CB32-20FB-5B57-BC39-CFD7E521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000" dirty="0"/>
              <a:t>Distribution of human West Nile Virus infections in NUTS-3 or GAUL-1 regions in the EU/EEA and neighbouring countries during 2011–2022, as of 10 August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A2BE3-2091-F698-9866-93CD0574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3BF5D67-D715-D3D1-FE93-002A67840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954" y="1328199"/>
            <a:ext cx="7070091" cy="4994801"/>
          </a:xfrm>
        </p:spPr>
      </p:pic>
    </p:spTree>
    <p:extLst>
      <p:ext uri="{BB962C8B-B14F-4D97-AF65-F5344CB8AC3E}">
        <p14:creationId xmlns:p14="http://schemas.microsoft.com/office/powerpoint/2010/main" val="246942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C9BA-87ED-56C8-2673-B72FA3B5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000" dirty="0"/>
              <a:t>Distribution of human and animal West Nile Virus infections in NUTS-3 or GAUL-1 regions of the EU/EEA and neighbouring countries during the 2022 season, as of 10 August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CC381-B921-BDDF-1B54-6246E4CA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AF22DD-204A-3403-FE76-2821468E5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42" y="1283225"/>
            <a:ext cx="7197412" cy="5084749"/>
          </a:xfrm>
        </p:spPr>
      </p:pic>
    </p:spTree>
    <p:extLst>
      <p:ext uri="{BB962C8B-B14F-4D97-AF65-F5344CB8AC3E}">
        <p14:creationId xmlns:p14="http://schemas.microsoft.com/office/powerpoint/2010/main" val="9373304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Props1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d23a570b-d7a9-49ca-a34c-8afb8206b4bf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376727eb-354b-45e4-998d-f84ea079474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29198</TotalTime>
  <Words>113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Tahoma</vt:lpstr>
      <vt:lpstr>Theme_ECDC</vt:lpstr>
      <vt:lpstr>Reusable maps and graphs from ECDC Communicable Disease Threats Report  Week 32, 2022 </vt:lpstr>
      <vt:lpstr>Distribution of human West Nile Virus infections in NUTS-3 or GAUL-1 regions in the EU/EEA and neighbouring countries during 2011–2022, as of 10 August 2022</vt:lpstr>
      <vt:lpstr>Distribution of human and animal West Nile Virus infections in NUTS-3 or GAUL-1 regions of the EU/EEA and neighbouring countries during the 2022 season, as of 10 August 2022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Anirban Dey</cp:lastModifiedBy>
  <cp:revision>2221</cp:revision>
  <cp:lastPrinted>2017-03-24T07:50:18Z</cp:lastPrinted>
  <dcterms:created xsi:type="dcterms:W3CDTF">2015-11-05T13:02:54Z</dcterms:created>
  <dcterms:modified xsi:type="dcterms:W3CDTF">2022-08-12T13:07:32Z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</Properties>
</file>