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4"/>
  </p:notesMasterIdLst>
  <p:handoutMasterIdLst>
    <p:handoutMasterId r:id="rId15"/>
  </p:handoutMasterIdLst>
  <p:sldIdLst>
    <p:sldId id="256" r:id="rId7"/>
    <p:sldId id="267" r:id="rId8"/>
    <p:sldId id="268" r:id="rId9"/>
    <p:sldId id="272" r:id="rId10"/>
    <p:sldId id="279" r:id="rId11"/>
    <p:sldId id="281" r:id="rId12"/>
    <p:sldId id="282" r:id="rId13"/>
  </p:sldIdLst>
  <p:sldSz cx="12192000" cy="6858000"/>
  <p:notesSz cx="7010400" cy="9296400"/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1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840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2892" y="10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 smtClean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2019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C71EB-E3AF-4F5A-ACD6-510F33677DF7}" type="datetime1">
              <a:rPr lang="en-GB" smtClean="0"/>
              <a:t>09/08/2019</a:t>
            </a:fld>
            <a:r>
              <a:rPr lang="en-GB" sz="1200" kern="0" smtClean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200" kern="0" dirty="0" smtClean="0">
                <a:solidFill>
                  <a:prstClr val="white"/>
                </a:solidFill>
                <a:ea typeface="+mn-ea"/>
              </a:rPr>
              <a:t>39, 2018</a:t>
            </a:r>
            <a:r>
              <a:rPr lang="en-GB" sz="1200" b="0" kern="0" dirty="0" smtClean="0">
                <a:solidFill>
                  <a:prstClr val="white"/>
                </a:solidFill>
                <a:ea typeface="+mn-ea"/>
              </a:rPr>
              <a:t/>
            </a:r>
            <a:br>
              <a:rPr lang="en-GB" sz="1200" b="0" kern="0" dirty="0" smtClean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GB" sz="1600" kern="0" dirty="0" smtClea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 smtClean="0">
                <a:solidFill>
                  <a:schemeClr val="tx1"/>
                </a:solidFill>
              </a:rPr>
              <a:t>Week 39, 2018</a:t>
            </a:r>
            <a:br>
              <a:rPr lang="en-GB" kern="0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</a:t>
            </a:r>
            <a:r>
              <a:rPr lang="en-GB" sz="1800" kern="0" dirty="0" smtClean="0">
                <a:solidFill>
                  <a:prstClr val="white"/>
                </a:solidFill>
                <a:ea typeface="+mn-ea"/>
              </a:rPr>
              <a:t>32, </a:t>
            </a:r>
            <a:r>
              <a:rPr lang="en-GB" sz="1800" kern="0" dirty="0">
                <a:solidFill>
                  <a:prstClr val="white"/>
                </a:solidFill>
                <a:ea typeface="+mn-ea"/>
              </a:rPr>
              <a:t>2019</a:t>
            </a:r>
            <a:r>
              <a:rPr lang="en-GB" sz="1800" b="0" kern="0" dirty="0">
                <a:solidFill>
                  <a:prstClr val="white"/>
                </a:solidFill>
                <a:ea typeface="+mn-ea"/>
              </a:rPr>
              <a:t/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/>
            </a:r>
            <a:b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free to translate, provided the content is not altered and the source is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197878"/>
            <a:ext cx="9787581" cy="96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Distribution of confirmed and probable cases of Ebola virus disease </a:t>
            </a:r>
          </a:p>
          <a:p>
            <a:pPr fontAlgn="base">
              <a:spcAft>
                <a:spcPct val="0"/>
              </a:spcAft>
            </a:pP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by week of reporting, Democratic Republic of the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Congo, </a:t>
            </a:r>
            <a:r>
              <a:rPr lang="en-GB" sz="1800" dirty="0" smtClean="0">
                <a:solidFill>
                  <a:prstClr val="black"/>
                </a:solidFill>
                <a:ea typeface="+mn-ea"/>
                <a:cs typeface="+mn-cs"/>
              </a:rPr>
              <a:t>as of 7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3" y="800831"/>
            <a:ext cx="9359179" cy="57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8690" y="0"/>
            <a:ext cx="8983059" cy="1047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Geographical distribution of confirmed and probable cases of Ebola virus disease, </a:t>
            </a:r>
          </a:p>
          <a:p>
            <a:pPr fontAlgn="base">
              <a:spcAft>
                <a:spcPct val="0"/>
              </a:spcAft>
            </a:pP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Democratic Republic of the Congo and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Uganda, </a:t>
            </a:r>
            <a:r>
              <a:rPr lang="en-GB" sz="1500" dirty="0" smtClean="0">
                <a:solidFill>
                  <a:prstClr val="black"/>
                </a:solidFill>
                <a:ea typeface="+mn-ea"/>
                <a:cs typeface="+mn-cs"/>
              </a:rPr>
              <a:t>as of 7 August 2019</a:t>
            </a:r>
            <a: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n-GB" sz="2000" b="0" dirty="0" smtClean="0">
                <a:solidFill>
                  <a:srgbClr val="FF0000"/>
                </a:solidFill>
                <a:ea typeface="+mn-ea"/>
                <a:cs typeface="+mn-cs"/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" t="2619" r="1954" b="2007"/>
          <a:stretch/>
        </p:blipFill>
        <p:spPr>
          <a:xfrm>
            <a:off x="1928690" y="550416"/>
            <a:ext cx="7881135" cy="60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19" y="228728"/>
            <a:ext cx="9069050" cy="64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192" y="222021"/>
            <a:ext cx="8855371" cy="6253521"/>
          </a:xfrm>
        </p:spPr>
      </p:pic>
    </p:spTree>
    <p:extLst>
      <p:ext uri="{BB962C8B-B14F-4D97-AF65-F5344CB8AC3E}">
        <p14:creationId xmlns:p14="http://schemas.microsoft.com/office/powerpoint/2010/main" val="2744211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99" y="205146"/>
            <a:ext cx="10354188" cy="95172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Distribution of measles cases in </a:t>
            </a:r>
            <a:r>
              <a:rPr sz="2000" dirty="0" smtClean="0"/>
              <a:t>EU/EEA</a:t>
            </a:r>
            <a:r>
              <a:rPr sz="2000" dirty="0"/>
              <a:t>, </a:t>
            </a:r>
            <a:r>
              <a:rPr sz="2000" dirty="0" smtClean="0"/>
              <a:t>Jan</a:t>
            </a:r>
            <a:r>
              <a:rPr lang="en-GB" sz="2000" dirty="0" err="1" smtClean="0"/>
              <a:t>uary</a:t>
            </a:r>
            <a:r>
              <a:rPr sz="2000" dirty="0" smtClean="0"/>
              <a:t> </a:t>
            </a:r>
            <a:r>
              <a:rPr sz="2000" dirty="0" smtClean="0"/>
              <a:t>2017</a:t>
            </a:r>
            <a:r>
              <a:rPr lang="en-US" dirty="0"/>
              <a:t>–</a:t>
            </a:r>
            <a:r>
              <a:rPr sz="2000" dirty="0" smtClean="0"/>
              <a:t>Jun</a:t>
            </a:r>
            <a:r>
              <a:rPr lang="en-GB" sz="2000" dirty="0" smtClean="0"/>
              <a:t>e</a:t>
            </a:r>
            <a:r>
              <a:rPr sz="2000" dirty="0" smtClean="0"/>
              <a:t> </a:t>
            </a:r>
            <a:r>
              <a:rPr sz="2000" dirty="0"/>
              <a:t>2019</a:t>
            </a:r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3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dirty="0"/>
              <a:t>Seasonality and annual cumulative </a:t>
            </a:r>
            <a:r>
              <a:rPr dirty="0" smtClean="0"/>
              <a:t>cases</a:t>
            </a:r>
            <a:r>
              <a:rPr lang="en-GB" dirty="0" smtClean="0"/>
              <a:t> </a:t>
            </a:r>
            <a:r>
              <a:rPr lang="en-GB" smtClean="0"/>
              <a:t>of </a:t>
            </a:r>
            <a:r>
              <a:rPr lang="en-GB" smtClean="0"/>
              <a:t>measles in </a:t>
            </a:r>
            <a:r>
              <a:rPr lang="en-GB" dirty="0" smtClean="0"/>
              <a:t>EU/EEA</a:t>
            </a:r>
            <a:r>
              <a:rPr dirty="0" smtClean="0"/>
              <a:t>, </a:t>
            </a:r>
            <a:r>
              <a:rPr dirty="0" err="1"/>
              <a:t>TESSy</a:t>
            </a:r>
            <a:r>
              <a:rPr dirty="0"/>
              <a:t>, </a:t>
            </a:r>
            <a:r>
              <a:rPr dirty="0" smtClean="0"/>
              <a:t>Jan</a:t>
            </a:r>
            <a:r>
              <a:rPr lang="en-GB" dirty="0" err="1" smtClean="0"/>
              <a:t>uary</a:t>
            </a:r>
            <a:r>
              <a:rPr dirty="0" smtClean="0"/>
              <a:t> </a:t>
            </a:r>
            <a:r>
              <a:rPr dirty="0" smtClean="0"/>
              <a:t>2017</a:t>
            </a:r>
            <a:r>
              <a:rPr lang="en-GB" dirty="0" smtClean="0"/>
              <a:t>–</a:t>
            </a:r>
            <a:r>
              <a:rPr dirty="0" smtClean="0"/>
              <a:t>Jun</a:t>
            </a:r>
            <a:r>
              <a:rPr lang="en-GB" dirty="0" smtClean="0"/>
              <a:t>e </a:t>
            </a:r>
            <a:r>
              <a:rPr dirty="0" smtClean="0"/>
              <a:t>2019</a:t>
            </a:r>
            <a:endParaRPr dirty="0"/>
          </a:p>
        </p:txBody>
      </p:sp>
      <p:pic>
        <p:nvPicPr>
          <p:cNvPr id="3" name="pic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1999" y="1474237"/>
            <a:ext cx="11352563" cy="470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4910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10" ma:contentTypeDescription="Epidemic Intelligence and Emergency Operations Content Type" ma:contentTypeScope="" ma:versionID="ac2e432d60f7683fdceceaf23be3b47c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376727eb-354b-45e4-998d-f84ea079474e"/>
    <ds:schemaRef ds:uri="http://schemas.microsoft.com/office/2006/metadata/properties"/>
    <ds:schemaRef ds:uri="http://purl.org/dc/elements/1.1/"/>
    <ds:schemaRef ds:uri="http://schemas.microsoft.com/sharepoint/v3"/>
    <ds:schemaRef ds:uri="http://schemas.openxmlformats.org/package/2006/metadata/core-properties"/>
    <ds:schemaRef ds:uri="d23a570b-d7a9-49ca-a34c-8afb8206b4b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239BEDB9-3C52-49A8-A672-4DFF27F75B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ECDC_PowerPoint_Template_2009_rev_1_2</Template>
  <TotalTime>21299</TotalTime>
  <Words>97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Tahoma</vt:lpstr>
      <vt:lpstr>Theme_ECDC</vt:lpstr>
      <vt:lpstr>Reusable maps and graphs from ECDC Communicable Disease Threats Report   Week 32, 2019 </vt:lpstr>
      <vt:lpstr>PowerPoint Presentation</vt:lpstr>
      <vt:lpstr>PowerPoint Presentation</vt:lpstr>
      <vt:lpstr>PowerPoint Presentation</vt:lpstr>
      <vt:lpstr>PowerPoint Presentation</vt:lpstr>
      <vt:lpstr>Distribution of measles cases in EU/EEA, January 2017–June 2019</vt:lpstr>
      <vt:lpstr>Seasonality and annual cumulative cases of measles in EU/EEA, TESSy, January 2017–June 2019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32, 2019</dc:title>
  <dc:creator>ECDC</dc:creator>
  <cp:keywords/>
  <cp:lastModifiedBy>Vivian Tse</cp:lastModifiedBy>
  <cp:revision>1627</cp:revision>
  <cp:lastPrinted>2017-03-24T07:50:18Z</cp:lastPrinted>
  <dcterms:created xsi:type="dcterms:W3CDTF">2015-11-05T13:02:54Z</dcterms:created>
  <dcterms:modified xsi:type="dcterms:W3CDTF">2019-08-09T09:37:07Z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</Properties>
</file>