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335" r:id="rId8"/>
    <p:sldId id="336" r:id="rId9"/>
    <p:sldId id="337" r:id="rId10"/>
    <p:sldId id="338" r:id="rId11"/>
    <p:sldId id="339" r:id="rId12"/>
    <p:sldId id="340" r:id="rId13"/>
  </p:sldIdLst>
  <p:sldSz cx="12192000" cy="6858000"/>
  <p:notesSz cx="7010400" cy="9296400"/>
  <p:custDataLst>
    <p:tags r:id="rId16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7662" autoAdjust="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18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rban Dey" userId="59f71720-e710-41fe-9de9-92fea5b1485e" providerId="ADAL" clId="{69E688CC-7EA6-46BB-9C6A-48D7D857D82A}"/>
    <pc:docChg chg="modSld">
      <pc:chgData name="Anirban Dey" userId="59f71720-e710-41fe-9de9-92fea5b1485e" providerId="ADAL" clId="{69E688CC-7EA6-46BB-9C6A-48D7D857D82A}" dt="2022-08-05T13:17:54.196" v="78" actId="20577"/>
      <pc:docMkLst>
        <pc:docMk/>
      </pc:docMkLst>
      <pc:sldChg chg="modSp mod">
        <pc:chgData name="Anirban Dey" userId="59f71720-e710-41fe-9de9-92fea5b1485e" providerId="ADAL" clId="{69E688CC-7EA6-46BB-9C6A-48D7D857D82A}" dt="2022-08-05T13:06:52.979" v="2" actId="20577"/>
        <pc:sldMkLst>
          <pc:docMk/>
          <pc:sldMk cId="4007109742" sldId="256"/>
        </pc:sldMkLst>
        <pc:spChg chg="mod">
          <ac:chgData name="Anirban Dey" userId="59f71720-e710-41fe-9de9-92fea5b1485e" providerId="ADAL" clId="{69E688CC-7EA6-46BB-9C6A-48D7D857D82A}" dt="2022-08-05T13:06:52.979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Anirban Dey" userId="59f71720-e710-41fe-9de9-92fea5b1485e" providerId="ADAL" clId="{69E688CC-7EA6-46BB-9C6A-48D7D857D82A}" dt="2022-08-05T13:11:50.724" v="22" actId="1076"/>
        <pc:sldMkLst>
          <pc:docMk/>
          <pc:sldMk cId="748582733" sldId="336"/>
        </pc:sldMkLst>
        <pc:spChg chg="mod">
          <ac:chgData name="Anirban Dey" userId="59f71720-e710-41fe-9de9-92fea5b1485e" providerId="ADAL" clId="{69E688CC-7EA6-46BB-9C6A-48D7D857D82A}" dt="2022-08-05T13:11:50.724" v="22" actId="1076"/>
          <ac:spMkLst>
            <pc:docMk/>
            <pc:sldMk cId="748582733" sldId="336"/>
            <ac:spMk id="4" creationId="{A2235D29-C562-024D-36D5-1BFD13278794}"/>
          </ac:spMkLst>
        </pc:spChg>
      </pc:sldChg>
      <pc:sldChg chg="modSp mod">
        <pc:chgData name="Anirban Dey" userId="59f71720-e710-41fe-9de9-92fea5b1485e" providerId="ADAL" clId="{69E688CC-7EA6-46BB-9C6A-48D7D857D82A}" dt="2022-08-05T13:12:44.175" v="49" actId="20577"/>
        <pc:sldMkLst>
          <pc:docMk/>
          <pc:sldMk cId="2740367995" sldId="337"/>
        </pc:sldMkLst>
        <pc:spChg chg="mod">
          <ac:chgData name="Anirban Dey" userId="59f71720-e710-41fe-9de9-92fea5b1485e" providerId="ADAL" clId="{69E688CC-7EA6-46BB-9C6A-48D7D857D82A}" dt="2022-08-05T13:12:44.175" v="49" actId="20577"/>
          <ac:spMkLst>
            <pc:docMk/>
            <pc:sldMk cId="2740367995" sldId="337"/>
            <ac:spMk id="4" creationId="{A2235D29-C562-024D-36D5-1BFD13278794}"/>
          </ac:spMkLst>
        </pc:spChg>
      </pc:sldChg>
      <pc:sldChg chg="modSp mod">
        <pc:chgData name="Anirban Dey" userId="59f71720-e710-41fe-9de9-92fea5b1485e" providerId="ADAL" clId="{69E688CC-7EA6-46BB-9C6A-48D7D857D82A}" dt="2022-08-05T13:15:45.915" v="68"/>
        <pc:sldMkLst>
          <pc:docMk/>
          <pc:sldMk cId="564559554" sldId="338"/>
        </pc:sldMkLst>
        <pc:spChg chg="mod">
          <ac:chgData name="Anirban Dey" userId="59f71720-e710-41fe-9de9-92fea5b1485e" providerId="ADAL" clId="{69E688CC-7EA6-46BB-9C6A-48D7D857D82A}" dt="2022-08-05T13:15:45.915" v="68"/>
          <ac:spMkLst>
            <pc:docMk/>
            <pc:sldMk cId="564559554" sldId="338"/>
            <ac:spMk id="4" creationId="{A2235D29-C562-024D-36D5-1BFD13278794}"/>
          </ac:spMkLst>
        </pc:spChg>
      </pc:sldChg>
      <pc:sldChg chg="modSp mod">
        <pc:chgData name="Anirban Dey" userId="59f71720-e710-41fe-9de9-92fea5b1485e" providerId="ADAL" clId="{69E688CC-7EA6-46BB-9C6A-48D7D857D82A}" dt="2022-08-05T13:16:19.903" v="76" actId="20577"/>
        <pc:sldMkLst>
          <pc:docMk/>
          <pc:sldMk cId="2469427766" sldId="339"/>
        </pc:sldMkLst>
        <pc:spChg chg="mod">
          <ac:chgData name="Anirban Dey" userId="59f71720-e710-41fe-9de9-92fea5b1485e" providerId="ADAL" clId="{69E688CC-7EA6-46BB-9C6A-48D7D857D82A}" dt="2022-08-05T13:16:19.903" v="76" actId="20577"/>
          <ac:spMkLst>
            <pc:docMk/>
            <pc:sldMk cId="2469427766" sldId="339"/>
            <ac:spMk id="2" creationId="{87B2CB32-20FB-5B57-BC39-CFD7E52163B5}"/>
          </ac:spMkLst>
        </pc:spChg>
      </pc:sldChg>
      <pc:sldChg chg="modSp mod">
        <pc:chgData name="Anirban Dey" userId="59f71720-e710-41fe-9de9-92fea5b1485e" providerId="ADAL" clId="{69E688CC-7EA6-46BB-9C6A-48D7D857D82A}" dt="2022-08-05T13:17:54.196" v="78" actId="20577"/>
        <pc:sldMkLst>
          <pc:docMk/>
          <pc:sldMk cId="937330491" sldId="340"/>
        </pc:sldMkLst>
        <pc:spChg chg="mod">
          <ac:chgData name="Anirban Dey" userId="59f71720-e710-41fe-9de9-92fea5b1485e" providerId="ADAL" clId="{69E688CC-7EA6-46BB-9C6A-48D7D857D82A}" dt="2022-08-05T13:17:54.196" v="78" actId="20577"/>
          <ac:spMkLst>
            <pc:docMk/>
            <pc:sldMk cId="937330491" sldId="340"/>
            <ac:spMk id="2" creationId="{A3DAC9BA-87ED-56C8-2673-B72FA3B5D00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31, 2022</a:t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86" y="252514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 dirty="0"/>
              <a:t>Distribution of confirmed cases of MERS-</a:t>
            </a:r>
            <a:r>
              <a:rPr lang="en-GB" dirty="0" err="1"/>
              <a:t>CoV</a:t>
            </a:r>
            <a:r>
              <a:rPr lang="en-GB" dirty="0"/>
              <a:t> by place of infection and month of onset, March 2012 – August 2022</a:t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26DF24-93ED-0D5C-F6CB-A60EF3A5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161"/>
            <a:ext cx="10928733" cy="56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8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31" y="472850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 dirty="0"/>
              <a:t>Geographical distribution of confirmed cases of MERS-</a:t>
            </a:r>
            <a:r>
              <a:rPr lang="en-GB" dirty="0" err="1"/>
              <a:t>CoV</a:t>
            </a:r>
            <a:r>
              <a:rPr lang="en-GB" dirty="0"/>
              <a:t> by probable region of infection and exposure,</a:t>
            </a:r>
            <a:br>
              <a:rPr lang="en-GB" dirty="0"/>
            </a:br>
            <a:r>
              <a:rPr lang="en-GB" dirty="0"/>
              <a:t>1 January 2022 – 1 August 2022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F7A24-6892-8D4F-47AD-D6A14E9C5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75" y="1335496"/>
            <a:ext cx="6766895" cy="52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8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14" y="461833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 dirty="0"/>
              <a:t>Geographical distribution of confirmed cases of MERS-</a:t>
            </a:r>
            <a:r>
              <a:rPr lang="en-GB" dirty="0" err="1"/>
              <a:t>CoV</a:t>
            </a:r>
            <a:r>
              <a:rPr lang="en-GB" dirty="0"/>
              <a:t> by country of infection and year, April 2012 – 1 August 2022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C1D43-D730-9F32-E9E8-41E6B8B59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2" y="1005622"/>
            <a:ext cx="7276210" cy="56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6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32" y="594035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 dirty="0"/>
              <a:t>Geographical distribution of confirmed cases of MERS-</a:t>
            </a:r>
            <a:r>
              <a:rPr lang="en-GB" dirty="0" err="1"/>
              <a:t>CoV</a:t>
            </a:r>
            <a:r>
              <a:rPr lang="en-GB" dirty="0"/>
              <a:t> by reporting country, April 2012  – 1 August 2022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7FF21-DF20-86AB-3FCF-CAD179415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3"/>
          <a:stretch/>
        </p:blipFill>
        <p:spPr>
          <a:xfrm>
            <a:off x="1217601" y="1069896"/>
            <a:ext cx="9236579" cy="54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5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CB32-20FB-5B57-BC39-CFD7E521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000" dirty="0"/>
              <a:t>Distribution of human West Nile virus infections in NUTS 3 or GAUL 1 regions in the EU/EEA and neighbouring countries during 2011–2022, as of 3 August 2022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3704C1-D97A-CB41-2DA5-91C2DA2B3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63" y="1220067"/>
            <a:ext cx="7439073" cy="52554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A2BE3-2091-F698-9866-93CD0574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42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C9BA-87ED-56C8-2673-B72FA3B5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000" dirty="0"/>
              <a:t>Distribution of human and animal West Nile virus infections in NUTS 3 or GAUL 1 regions of the EU/EEA and neighbouring countries during 2022 season, as of 3 August 2022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DA57A4-1FE4-DE1A-1E44-7278C9B4E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63" y="1301793"/>
            <a:ext cx="6981873" cy="49324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C381-B921-BDDF-1B54-6246E4CA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330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376727eb-354b-45e4-998d-f84ea079474e"/>
    <ds:schemaRef ds:uri="http://schemas.microsoft.com/office/infopath/2007/PartnerControls"/>
    <ds:schemaRef ds:uri="http://schemas.openxmlformats.org/package/2006/metadata/core-properties"/>
    <ds:schemaRef ds:uri="d23a570b-d7a9-49ca-a34c-8afb8206b4bf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29196</TotalTime>
  <Words>207</Words>
  <Application>Microsoft Office PowerPoint</Application>
  <PresentationFormat>Widescreen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Tahoma</vt:lpstr>
      <vt:lpstr>Theme_ECDC</vt:lpstr>
      <vt:lpstr>Reusable maps and graphs from ECDC Communicable Disease Threats Report  Week 31, 2022 </vt:lpstr>
      <vt:lpstr>Distribution of confirmed cases of MERS-CoV by place of infection and month of onset, March 2012 – August 2022 </vt:lpstr>
      <vt:lpstr>Geographical distribution of confirmed cases of MERS-CoV by probable region of infection and exposure, 1 January 2022 – 1 August 2022 </vt:lpstr>
      <vt:lpstr>Geographical distribution of confirmed cases of MERS-CoV by country of infection and year, April 2012 – 1 August 2022  </vt:lpstr>
      <vt:lpstr>Geographical distribution of confirmed cases of MERS-CoV by reporting country, April 2012  – 1 August 2022   </vt:lpstr>
      <vt:lpstr>Distribution of human West Nile virus infections in NUTS 3 or GAUL 1 regions in the EU/EEA and neighbouring countries during 2011–2022, as of 3 August 2022</vt:lpstr>
      <vt:lpstr>Distribution of human and animal West Nile virus infections in NUTS 3 or GAUL 1 regions of the EU/EEA and neighbouring countries during 2022 season, as of 3 August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Anirban Dey</cp:lastModifiedBy>
  <cp:revision>2219</cp:revision>
  <cp:lastPrinted>2017-03-24T07:50:18Z</cp:lastPrinted>
  <dcterms:created xsi:type="dcterms:W3CDTF">2015-11-05T13:02:54Z</dcterms:created>
  <dcterms:modified xsi:type="dcterms:W3CDTF">2022-08-05T13:18:02Z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</Properties>
</file>