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6"/>
    <p:sldMasterId id="2147483716" r:id="rId7"/>
    <p:sldMasterId id="2147483719" r:id="rId8"/>
    <p:sldMasterId id="2147483726" r:id="rId9"/>
    <p:sldMasterId id="2147483729" r:id="rId10"/>
  </p:sldMasterIdLst>
  <p:notesMasterIdLst>
    <p:notesMasterId r:id="rId18"/>
  </p:notesMasterIdLst>
  <p:handoutMasterIdLst>
    <p:handoutMasterId r:id="rId19"/>
  </p:handoutMasterIdLst>
  <p:sldIdLst>
    <p:sldId id="256" r:id="rId11"/>
    <p:sldId id="263" r:id="rId12"/>
    <p:sldId id="257" r:id="rId13"/>
    <p:sldId id="258" r:id="rId14"/>
    <p:sldId id="259" r:id="rId15"/>
    <p:sldId id="262" r:id="rId16"/>
    <p:sldId id="260" r:id="rId17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70" d="100"/>
          <a:sy n="70" d="100"/>
        </p:scale>
        <p:origin x="6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74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534988"/>
            <a:ext cx="4214812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6EC8-B681-46C2-A681-D923A5E7E576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654-99C9-4D57-9193-81F46525C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2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20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9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8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0734" y="6654868"/>
            <a:ext cx="101960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week</a:t>
            </a:r>
            <a:r>
              <a:rPr lang="en-GB" sz="800" b="1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31</a:t>
            </a:r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. Stockholm: ECDC;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214990"/>
            <a:ext cx="916115" cy="7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3" cstate="print"/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1020425" y="107950"/>
            <a:ext cx="951442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6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616714" indent="-21430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922689" indent="-171442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28664" indent="-17144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1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5353014"/>
            <a:ext cx="11243310" cy="8285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400" dirty="0" smtClean="0"/>
              <a:t>You </a:t>
            </a:r>
            <a:r>
              <a:rPr lang="en-GB" sz="1400" dirty="0"/>
              <a:t>are encouraged to reuse our maps and graphs for your own purposes and free to translate, provided the content is not altered and the source is acknowledged.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3889560"/>
            <a:ext cx="11601450" cy="1086300"/>
          </a:xfrm>
        </p:spPr>
        <p:txBody>
          <a:bodyPr/>
          <a:lstStyle/>
          <a:p>
            <a:r>
              <a:rPr lang="en-GB" sz="2300" dirty="0" smtClean="0"/>
              <a:t>Reusable </a:t>
            </a:r>
            <a:r>
              <a:rPr lang="en-GB" sz="2300" dirty="0"/>
              <a:t>maps and graphs from ECDC Communicable Disease Threats </a:t>
            </a:r>
            <a:r>
              <a:rPr lang="en-GB" sz="2300" dirty="0" smtClean="0"/>
              <a:t>Report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Week 31, </a:t>
            </a:r>
            <a:r>
              <a:rPr lang="en-GB" sz="1800" dirty="0"/>
              <a:t>2018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25" y="0"/>
            <a:ext cx="9172881" cy="64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-4492"/>
            <a:ext cx="9484821" cy="66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28737" y="-77739"/>
            <a:ext cx="9534525" cy="67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6662" y="-116147"/>
            <a:ext cx="96424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373" y="589045"/>
            <a:ext cx="98852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Distribution of Echovirus 30 detections by age group, reported by Denmark, the Netherlands, Norway, Sweden and the United Kingdom, 2018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698227"/>
            <a:ext cx="10359484" cy="6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373" y="589045"/>
            <a:ext cx="98852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Distribution of Echovirus 30 detections by month, reported by Denmark, Latvia, the Netherlands, Norway, Sweden, Slovenia and the United Kingdom, 2018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3" y="1361576"/>
            <a:ext cx="7632854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9364B64-2D00-4FE1-84BD-38B1478B7EA5}" vid="{B48BE4D1-7B20-4FB4-931B-A5639BDA65BE}"/>
    </a:ext>
  </a:extLst>
</a:theme>
</file>

<file path=ppt/theme/theme2.xml><?xml version="1.0" encoding="utf-8"?>
<a:theme xmlns:a="http://schemas.openxmlformats.org/drawingml/2006/main" name="5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5CA6C95-BAB5-4F2A-9258-70FEDDDA54F5}"/>
    </a:ext>
  </a:extLst>
</a:theme>
</file>

<file path=ppt/theme/theme5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08EB56C-CAFC-481B-A7BE-4781DE76A711}"/>
    </a:ext>
  </a:ext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d23a570b-d7a9-49ca-a34c-8afb8206b4bf"/>
    <ds:schemaRef ds:uri="http://schemas.microsoft.com/office/2006/documentManagement/types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17388</TotalTime>
  <Words>97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Tahoma</vt:lpstr>
      <vt:lpstr>Times</vt:lpstr>
      <vt:lpstr>Wingdings</vt:lpstr>
      <vt:lpstr>ECDC_PowerPoint_Template_2017</vt:lpstr>
      <vt:lpstr>5_ECDC_PowerPoint_Template_2009_rev_1_2</vt:lpstr>
      <vt:lpstr>ECDC_PowerPoint_Template_2009_rev_1_1</vt:lpstr>
      <vt:lpstr>ECDC_PowerPoint_Template_2017-2</vt:lpstr>
      <vt:lpstr>1_ECDC_PowerPoint_Template_2017</vt:lpstr>
      <vt:lpstr>You are encouraged to reuse our maps and graphs for your own purposes and free to translate, provided the content is not altered and the source is acknowledged.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Alice Friaux</cp:lastModifiedBy>
  <cp:revision>1251</cp:revision>
  <cp:lastPrinted>2017-03-24T07:50:18Z</cp:lastPrinted>
  <dcterms:created xsi:type="dcterms:W3CDTF">2015-11-05T13:02:54Z</dcterms:created>
  <dcterms:modified xsi:type="dcterms:W3CDTF">2018-08-03T08:30:59Z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