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64" r:id="rId15"/>
  </p:sldIdLst>
  <p:sldSz cx="12192000" cy="6858000"/>
  <p:notesSz cx="7010400" cy="9296400"/>
  <p:custDataLst>
    <p:tags r:id="rId18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662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30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5F97-2C81-E360-C872-041B927F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Distribution of human and animal West Nile virus infections in NUTS 3 or GAUL 1 regions of the EU/EEA and neighbouring countries during the 2022 season, as of 27 July 2022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05D27-0E32-1641-5A56-8F865A3E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4C0B8-D8F0-DC08-FB7B-0E9440010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06" y="1175658"/>
            <a:ext cx="7442587" cy="52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3220-20BE-0998-02AB-4D707F8B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Distribution of human West Nile virus infections in NUTS 3 or GAUL 1 regions in the EU/EEA and neighbouring countries during the 2011-2022 season, as of 27 July 2022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4C6A9-2C4E-981B-2E56-A0301290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F59C3-0530-F97A-CDD3-513442545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19" y="1070697"/>
            <a:ext cx="7799077" cy="5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67917-4F19-DC56-885B-33C34147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4B3C7-1A18-1C30-2B8D-556B279D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52997"/>
            <a:ext cx="10591152" cy="662071"/>
          </a:xfrm>
        </p:spPr>
        <p:txBody>
          <a:bodyPr>
            <a:normAutofit/>
          </a:bodyPr>
          <a:lstStyle/>
          <a:p>
            <a:pPr algn="ctr"/>
            <a:r>
              <a:rPr lang="en-GB" sz="2000" spc="-60" dirty="0"/>
              <a:t>Geographical distribution of cholera cases reported worldwide from May to July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BD6EB-E3F4-550F-C374-802C82DE4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/>
          <a:stretch/>
        </p:blipFill>
        <p:spPr>
          <a:xfrm>
            <a:off x="2431647" y="1225305"/>
            <a:ext cx="732870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45129-D501-46AE-C2FF-06191357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7770EF-1E3C-0C30-BBAF-47853468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7" y="371388"/>
            <a:ext cx="10354188" cy="557109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effectLst/>
              </a:rPr>
              <a:t>Geographical distribution of cholera cases reported worldwide, </a:t>
            </a:r>
            <a:r>
              <a:rPr lang="en-GB" sz="2000" dirty="0"/>
              <a:t>as of July </a:t>
            </a:r>
            <a:r>
              <a:rPr lang="en-GB" sz="2000" dirty="0">
                <a:effectLst/>
              </a:rPr>
              <a:t>2022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BB26A-B766-55B2-4232-F9C70F9DB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6"/>
          <a:stretch/>
        </p:blipFill>
        <p:spPr>
          <a:xfrm>
            <a:off x="2268960" y="1182019"/>
            <a:ext cx="76540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2" y="223838"/>
            <a:ext cx="9829800" cy="95250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dengue cases reported worldwide, May to July 2022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753426-B42E-DC37-AA00-540F2ECBE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20" y="1305941"/>
            <a:ext cx="7129160" cy="5040000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dengue cases reported worldwide, August 2021 to July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392F8B-34DA-B6F8-B5DF-DA237ED31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20" y="1305941"/>
            <a:ext cx="7132160" cy="5040000"/>
          </a:xfrm>
        </p:spPr>
      </p:pic>
    </p:spTree>
    <p:extLst>
      <p:ext uri="{BB962C8B-B14F-4D97-AF65-F5344CB8AC3E}">
        <p14:creationId xmlns:p14="http://schemas.microsoft.com/office/powerpoint/2010/main" val="9799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3FD-95BD-4F75-B169-D42F8CB0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chikungunya cases reported worldwide, May to July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9F1E4-4888-4E12-9FBA-08EC8E0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071699-6B20-C9B0-B9B2-2F08D2F00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420" y="1305601"/>
            <a:ext cx="712916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2B79-06E8-4E14-AF50-A596A9E4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chikungunya cases reported worldwide, August 2021 to July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514E6-49AF-FA13-2D34-A6E960F2E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19" y="1305602"/>
            <a:ext cx="712916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79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d23a570b-d7a9-49ca-a34c-8afb8206b4bf"/>
    <ds:schemaRef ds:uri="376727eb-354b-45e4-998d-f84ea079474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29169</TotalTime>
  <Words>199</Words>
  <Application>Microsoft Office PowerPoint</Application>
  <PresentationFormat>Widescreen</PresentationFormat>
  <Paragraphs>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Week 30 2022 </vt:lpstr>
      <vt:lpstr>Distribution of human and animal West Nile virus infections in NUTS 3 or GAUL 1 regions of the EU/EEA and neighbouring countries during the 2022 season, as of 27 July 2022</vt:lpstr>
      <vt:lpstr>Distribution of human West Nile virus infections in NUTS 3 or GAUL 1 regions in the EU/EEA and neighbouring countries during the 2011-2022 season, as of 27 July 2022</vt:lpstr>
      <vt:lpstr>Geographical distribution of cholera cases reported worldwide from May to July 2022</vt:lpstr>
      <vt:lpstr>Geographical distribution of cholera cases reported worldwide, as of July 2022</vt:lpstr>
      <vt:lpstr>Notification rate of dengue cases reported worldwide, May to July 2022</vt:lpstr>
      <vt:lpstr>Notification rate of dengue cases reported worldwide, August 2021 to July 2022</vt:lpstr>
      <vt:lpstr>Notification rate of chikungunya cases reported worldwide, May to July 2022</vt:lpstr>
      <vt:lpstr>Notification rate of chikungunya cases reported worldwide, August 2021 to July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2218</cp:revision>
  <cp:lastPrinted>2017-03-24T07:50:18Z</cp:lastPrinted>
  <dcterms:created xsi:type="dcterms:W3CDTF">2015-11-05T13:02:54Z</dcterms:created>
  <dcterms:modified xsi:type="dcterms:W3CDTF">2022-07-29T13:32:47Z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