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4"/>
  </p:notesMasterIdLst>
  <p:handoutMasterIdLst>
    <p:handoutMasterId r:id="rId15"/>
  </p:handoutMasterIdLst>
  <p:sldIdLst>
    <p:sldId id="256" r:id="rId7"/>
    <p:sldId id="267" r:id="rId8"/>
    <p:sldId id="268" r:id="rId9"/>
    <p:sldId id="272" r:id="rId10"/>
    <p:sldId id="279" r:id="rId11"/>
    <p:sldId id="280" r:id="rId12"/>
    <p:sldId id="281" r:id="rId13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26/07/2019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30,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97878"/>
            <a:ext cx="9787581" cy="96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</a:t>
            </a:r>
          </a:p>
          <a:p>
            <a:pPr fontAlgn="base">
              <a:spcAft>
                <a:spcPct val="0"/>
              </a:spcAft>
            </a:pP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by week of reporting, Democratic Republic of the 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Congo, 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as of 24 July 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073" t="3186" r="3294" b="6889"/>
          <a:stretch/>
        </p:blipFill>
        <p:spPr>
          <a:xfrm>
            <a:off x="1146747" y="1054258"/>
            <a:ext cx="8971613" cy="552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0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pPr fontAlgn="base">
              <a:spcAft>
                <a:spcPct val="0"/>
              </a:spcAft>
            </a:pP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Democratic Republic of the Congo and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Uganda,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as of 24 July 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2177" r="1569" b="2313"/>
          <a:stretch/>
        </p:blipFill>
        <p:spPr>
          <a:xfrm>
            <a:off x="1673857" y="664324"/>
            <a:ext cx="7838021" cy="59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28" y="194872"/>
            <a:ext cx="8965569" cy="63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0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52" y="141842"/>
            <a:ext cx="8968910" cy="63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1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Geographical distribution of new cholera cases reported </a:t>
            </a:r>
            <a:r>
              <a:rPr lang="en-GB" dirty="0" smtClean="0"/>
              <a:t>worldwide, May</a:t>
            </a:r>
            <a:r>
              <a:rPr lang="en-GB" dirty="0" smtClean="0"/>
              <a:t>–</a:t>
            </a:r>
            <a:r>
              <a:rPr lang="en-GB" dirty="0" smtClean="0"/>
              <a:t>July </a:t>
            </a:r>
            <a:r>
              <a:rPr lang="en-GB" dirty="0"/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7"/>
          <a:stretch/>
        </p:blipFill>
        <p:spPr>
          <a:xfrm>
            <a:off x="1969890" y="1175658"/>
            <a:ext cx="8275169" cy="5299884"/>
          </a:xfrm>
        </p:spPr>
      </p:pic>
    </p:spTree>
    <p:extLst>
      <p:ext uri="{BB962C8B-B14F-4D97-AF65-F5344CB8AC3E}">
        <p14:creationId xmlns:p14="http://schemas.microsoft.com/office/powerpoint/2010/main" val="139546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Geographical distribution of cholera cases reported </a:t>
            </a:r>
            <a:r>
              <a:rPr lang="en-GB" dirty="0" smtClean="0"/>
              <a:t>worldwide in </a:t>
            </a:r>
            <a:r>
              <a:rPr lang="en-GB" dirty="0"/>
              <a:t>2019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3"/>
          <a:stretch/>
        </p:blipFill>
        <p:spPr>
          <a:xfrm>
            <a:off x="1811178" y="1289154"/>
            <a:ext cx="8352766" cy="5228776"/>
          </a:xfrm>
        </p:spPr>
      </p:pic>
    </p:spTree>
    <p:extLst>
      <p:ext uri="{BB962C8B-B14F-4D97-AF65-F5344CB8AC3E}">
        <p14:creationId xmlns:p14="http://schemas.microsoft.com/office/powerpoint/2010/main" val="350266569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10" ma:contentTypeDescription="Epidemic Intelligence and Emergency Operations Content Type" ma:contentTypeScope="" ma:versionID="ac2e432d60f7683fdceceaf23be3b47c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Props1.xml><?xml version="1.0" encoding="utf-8"?>
<ds:datastoreItem xmlns:ds="http://schemas.openxmlformats.org/officeDocument/2006/customXml" ds:itemID="{239BEDB9-3C52-49A8-A672-4DFF27F75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http://purl.org/dc/elements/1.1/"/>
    <ds:schemaRef ds:uri="http://schemas.microsoft.com/office/2006/metadata/properties"/>
    <ds:schemaRef ds:uri="d23a570b-d7a9-49ca-a34c-8afb8206b4bf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76727eb-354b-45e4-998d-f84ea079474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21280</TotalTime>
  <Words>86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Tahoma</vt:lpstr>
      <vt:lpstr>Theme_ECDC</vt:lpstr>
      <vt:lpstr>Reusable maps and graphs from ECDC Communicable Disease Threats Report   Week 30, 2019 </vt:lpstr>
      <vt:lpstr>PowerPoint Presentation</vt:lpstr>
      <vt:lpstr>PowerPoint Presentation</vt:lpstr>
      <vt:lpstr>PowerPoint Presentation</vt:lpstr>
      <vt:lpstr>PowerPoint Presentation</vt:lpstr>
      <vt:lpstr>Geographical distribution of new cholera cases reported worldwide, May–July 2019</vt:lpstr>
      <vt:lpstr>Geographical distribution of cholera cases reported worldwide in 2019 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30, 2019</dc:title>
  <dc:creator>ECDC</dc:creator>
  <cp:keywords/>
  <cp:lastModifiedBy>Vivian Tse</cp:lastModifiedBy>
  <cp:revision>1619</cp:revision>
  <cp:lastPrinted>2017-03-24T07:50:18Z</cp:lastPrinted>
  <dcterms:created xsi:type="dcterms:W3CDTF">2015-11-05T13:02:54Z</dcterms:created>
  <dcterms:modified xsi:type="dcterms:W3CDTF">2019-07-26T09:22:04Z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