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1"/>
  </p:notesMasterIdLst>
  <p:handoutMasterIdLst>
    <p:handoutMasterId r:id="rId12"/>
  </p:handoutMasterIdLst>
  <p:sldIdLst>
    <p:sldId id="256" r:id="rId7"/>
    <p:sldId id="279" r:id="rId8"/>
    <p:sldId id="282" r:id="rId9"/>
    <p:sldId id="283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3, 2024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E5E0-B737-F06A-0A43-C8E56AD1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Proportion of sequences belonging to BA.2.86 lineages per sample collection week, reported by EU/EEA countries to GISAID </a:t>
            </a:r>
            <a:r>
              <a:rPr lang="en-GB" sz="2000" dirty="0" err="1">
                <a:latin typeface="Tahoma"/>
                <a:ea typeface="Tahoma"/>
                <a:cs typeface="Tahoma"/>
              </a:rPr>
              <a:t>EpiCoV</a:t>
            </a:r>
            <a:r>
              <a:rPr lang="en-GB" sz="2000" dirty="0">
                <a:latin typeface="Tahoma"/>
                <a:ea typeface="Tahoma"/>
                <a:cs typeface="Tahoma"/>
              </a:rPr>
              <a:t> as of 15 January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3828-3CDB-8479-61E9-103F4DFA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3D8F8D-55F3-E288-243E-44EA82A63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943" y="1175533"/>
            <a:ext cx="4369008" cy="5458883"/>
          </a:xfrm>
        </p:spPr>
      </p:pic>
    </p:spTree>
    <p:extLst>
      <p:ext uri="{BB962C8B-B14F-4D97-AF65-F5344CB8AC3E}">
        <p14:creationId xmlns:p14="http://schemas.microsoft.com/office/powerpoint/2010/main" val="68972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C687B-038B-4776-7CE5-9F03CB4A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human cases of avian influenza A(H5N6) virus infection by year of onset and country, 2014–17 Jan 2024 (n=90)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82383-EDE5-3438-2A01-494B070F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4A3C2-6A1B-6DFC-ED29-FD5CD088E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354" y="1476366"/>
            <a:ext cx="8567291" cy="49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2DAB-4229-98DD-CC71-9711056D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human cases of avian influenza A(H5N6) virus infection by age group and gender, 2014–17 Jan 2024 (n=90)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BDF724-B75A-8EFF-9D88-1A0DE20A2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036" y="1364019"/>
            <a:ext cx="6991927" cy="51115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E3F3C-8FE9-5568-957B-E1543BDC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25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2CC81F65-DC3E-444D-BE81-8049485C4E90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purl.org/dc/dcmitype/"/>
    <ds:schemaRef ds:uri="603f25e7-7e5f-4593-b1ce-df9d1cf8771a"/>
    <ds:schemaRef ds:uri="fe73b3f6-a427-4a99-886e-da32c6de835d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6707851-2300-44a1-a4f6-7b3a1532295f"/>
    <ds:schemaRef ds:uri="4240f11c-4df2-4a37-9be1-bdf0d4dfc218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139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Tahoma</vt:lpstr>
      <vt:lpstr>Theme_ECDC</vt:lpstr>
      <vt:lpstr>Reusable maps and graphs from ECDC Communicable Disease Threats Report  Week 3, 2024 </vt:lpstr>
      <vt:lpstr>Proportion of sequences belonging to BA.2.86 lineages per sample collection week, reported by EU/EEA countries to GISAID EpiCoV as of 15 January 2024</vt:lpstr>
      <vt:lpstr>Distribution of confirmed human cases of avian influenza A(H5N6) virus infection by year of onset and country, 2014–17 Jan 2024 (n=90)</vt:lpstr>
      <vt:lpstr>Distribution of confirmed human cases of avian influenza A(H5N6) virus infection by age group and gender, 2014–17 Jan 2024 (n=90)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Leigh Bennett</cp:lastModifiedBy>
  <cp:revision>27</cp:revision>
  <cp:lastPrinted>2017-03-24T07:50:18Z</cp:lastPrinted>
  <dcterms:created xsi:type="dcterms:W3CDTF">2015-11-05T13:02:54Z</dcterms:created>
  <dcterms:modified xsi:type="dcterms:W3CDTF">2024-01-19T15:51:30Z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