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729" r:id="rId7"/>
  </p:sldMasterIdLst>
  <p:notesMasterIdLst>
    <p:notesMasterId r:id="rId11"/>
  </p:notesMasterIdLst>
  <p:handoutMasterIdLst>
    <p:handoutMasterId r:id="rId12"/>
  </p:handoutMasterIdLst>
  <p:sldIdLst>
    <p:sldId id="256" r:id="rId8"/>
    <p:sldId id="272" r:id="rId9"/>
    <p:sldId id="273" r:id="rId10"/>
  </p:sldIdLst>
  <p:sldSz cx="12192000" cy="6858000"/>
  <p:notesSz cx="7010400" cy="9296400"/>
  <p:custDataLst>
    <p:tags r:id="rId13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CD23D-8839-2A0E-4AA1-447126A478A5}" v="1" dt="2023-01-16T10:25:30.511"/>
    <p1510:client id="{B755989F-B87A-4E12-917C-9C32FD61E78D}" v="37" dt="2023-01-17T12:19:55.054"/>
    <p1510:client id="{BE6916C5-F516-19F8-1A92-5A4D0E16C01E}" v="2" dt="2023-01-20T10:24:39.684"/>
    <p1510:client id="{CB5C9884-942B-C48B-FB9F-C4E1E8011610}" v="2" dt="2023-01-20T10:13:14.21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9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84964-A79E-76E3-05E5-ED0D8B7D02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6344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3, 2023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B7F1-2C0D-C9A4-51DF-1E64CB4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EE53C5-EB9F-9029-5645-4B0575C5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74564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cholera cases reported worldwide from January 2022 to January 2023</a:t>
            </a:r>
            <a:br>
              <a:rPr lang="en-GB" dirty="0"/>
            </a:br>
            <a:endParaRPr lang="en-GB"/>
          </a:p>
        </p:txBody>
      </p:sp>
      <p:pic>
        <p:nvPicPr>
          <p:cNvPr id="3" name="Picture 4" descr="Map&#10;&#10;Description automatically generated">
            <a:extLst>
              <a:ext uri="{FF2B5EF4-FFF2-40B4-BE49-F238E27FC236}">
                <a16:creationId xmlns:a16="http://schemas.microsoft.com/office/drawing/2014/main" id="{4BD46F8D-5532-A116-1988-B35AF3062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64" y="1076411"/>
            <a:ext cx="8914769" cy="5429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930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B7F1-2C0D-C9A4-51DF-1E64CB4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EE53C5-EB9F-9029-5645-4B0575C5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74564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cholera cases reported worldwide in January 2023</a:t>
            </a:r>
            <a:br>
              <a:rPr lang="en-GB" dirty="0"/>
            </a:br>
            <a:endParaRPr lang="en-GB"/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959E1BB6-57D5-837A-5AF2-7B5BC135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85" y="1114195"/>
            <a:ext cx="8889580" cy="5404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417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ad8864d8387eeb8e8c761174bf8779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e379a3234e57cdd9e3650230e7b279f3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Props1.xml><?xml version="1.0" encoding="utf-8"?>
<ds:datastoreItem xmlns:ds="http://schemas.openxmlformats.org/officeDocument/2006/customXml" ds:itemID="{31FFD213-85AC-459D-B8DC-0268C8CB87C5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Tahoma</vt:lpstr>
      <vt:lpstr>Theme_ECDC</vt:lpstr>
      <vt:lpstr>1_Theme_ECDC</vt:lpstr>
      <vt:lpstr>Reusable maps and graphs from ECDC Communicable Disease Threats Report  Week 3, 2023 </vt:lpstr>
      <vt:lpstr>Geographical distribution of cholera cases reported worldwide from January 2022 to January 2023 </vt:lpstr>
      <vt:lpstr>Geographical distribution of cholera cases reported worldwide in January 2023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Jeremy Duns</cp:lastModifiedBy>
  <cp:revision>22</cp:revision>
  <cp:lastPrinted>2017-03-24T07:50:18Z</cp:lastPrinted>
  <dcterms:created xsi:type="dcterms:W3CDTF">2015-11-05T13:02:54Z</dcterms:created>
  <dcterms:modified xsi:type="dcterms:W3CDTF">2023-01-20T14:12:16Z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