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89" r:id="rId11"/>
    <p:sldId id="290" r:id="rId12"/>
    <p:sldId id="291" r:id="rId13"/>
    <p:sldId id="292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10/01/2020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8 January 2020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570840"/>
            <a:ext cx="9113998" cy="59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8 January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70" y="597669"/>
            <a:ext cx="9951360" cy="5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8 January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2020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10" y="577662"/>
            <a:ext cx="763255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Distribution of confirmed cases of MERS-CoV by place of infection and month of onset, </a:t>
            </a:r>
            <a:br>
              <a:rPr lang="en-GB" sz="1800" dirty="0"/>
            </a:br>
            <a:r>
              <a:rPr lang="en-GB" sz="1800" dirty="0"/>
              <a:t>March </a:t>
            </a:r>
            <a:r>
              <a:rPr lang="en-GB" sz="1800" dirty="0" smtClean="0"/>
              <a:t>2012–8 January 2020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51" t="1715" r="2323" b="10676"/>
          <a:stretch/>
        </p:blipFill>
        <p:spPr>
          <a:xfrm>
            <a:off x="432000" y="1102937"/>
            <a:ext cx="10354188" cy="5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probable region of infection and exposure, April </a:t>
            </a:r>
            <a:r>
              <a:rPr lang="en-GB" sz="1800" dirty="0" smtClean="0"/>
              <a:t>2012–8 January 2020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33" y="1027522"/>
            <a:ext cx="7183872" cy="55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country of infection and year, </a:t>
            </a:r>
            <a:r>
              <a:rPr lang="en-GB" sz="1800" dirty="0" smtClean="0"/>
              <a:t>April 2012–8 January 2020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1095580"/>
            <a:ext cx="7117884" cy="550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reporting </a:t>
            </a:r>
            <a:r>
              <a:rPr lang="en-GB" sz="1800" dirty="0" smtClean="0"/>
              <a:t>country,</a:t>
            </a:r>
            <a:br>
              <a:rPr lang="en-GB" sz="1800" dirty="0" smtClean="0"/>
            </a:br>
            <a:r>
              <a:rPr lang="en-GB" sz="1800" dirty="0"/>
              <a:t>April </a:t>
            </a:r>
            <a:r>
              <a:rPr lang="en-GB" sz="1800" dirty="0" smtClean="0"/>
              <a:t>2012–8 January 2020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r="1530" b="25086"/>
          <a:stretch/>
        </p:blipFill>
        <p:spPr>
          <a:xfrm>
            <a:off x="432000" y="1027522"/>
            <a:ext cx="9565700" cy="54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079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schemas.microsoft.com/office/2006/documentManagement/types"/>
    <ds:schemaRef ds:uri="http://purl.org/dc/terms/"/>
    <ds:schemaRef ds:uri="d23a570b-d7a9-49ca-a34c-8afb8206b4bf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76727eb-354b-45e4-998d-f84ea079474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21888</TotalTime>
  <Words>143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2, 2020 </vt:lpstr>
      <vt:lpstr>PowerPoint Presentation</vt:lpstr>
      <vt:lpstr>Ebola Virus Disease case distribution in DRC and Uganda as of 8 January 2020</vt:lpstr>
      <vt:lpstr>PowerPoint Presentation</vt:lpstr>
      <vt:lpstr>Distribution of confirmed cases of MERS-CoV by place of infection and month of onset,  March 2012–8 January 2020 </vt:lpstr>
      <vt:lpstr>Geographical distribution of confirmed MERS-CoV cases by probable region of infection and exposure, April 2012–8 January 2020</vt:lpstr>
      <vt:lpstr>Geographical distribution of confirmed MERS-CoV cases by country of infection and year, April 2012–8 January 2020</vt:lpstr>
      <vt:lpstr>Geographical distribution of confirmed MERS-CoV cases by reporting country, April 2012–8 January 2020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1763</cp:revision>
  <cp:lastPrinted>2017-03-24T07:50:18Z</cp:lastPrinted>
  <dcterms:created xsi:type="dcterms:W3CDTF">2015-11-05T13:02:54Z</dcterms:created>
  <dcterms:modified xsi:type="dcterms:W3CDTF">2020-01-10T10:52:11Z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