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67" r:id="rId8"/>
    <p:sldId id="268" r:id="rId9"/>
    <p:sldId id="272" r:id="rId10"/>
    <p:sldId id="279" r:id="rId11"/>
    <p:sldId id="278" r:id="rId12"/>
    <p:sldId id="275" r:id="rId13"/>
    <p:sldId id="276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3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19/07/2019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29,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as of 17 July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01" y="870584"/>
            <a:ext cx="9032935" cy="560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73857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as of 17 July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" t="2561" r="2063" b="2063"/>
          <a:stretch/>
        </p:blipFill>
        <p:spPr>
          <a:xfrm>
            <a:off x="1673857" y="532328"/>
            <a:ext cx="7902405" cy="60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" b="1139"/>
          <a:stretch/>
        </p:blipFill>
        <p:spPr>
          <a:xfrm>
            <a:off x="1396313" y="129638"/>
            <a:ext cx="9067529" cy="637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1375" r="1133" b="1470"/>
          <a:stretch/>
        </p:blipFill>
        <p:spPr>
          <a:xfrm>
            <a:off x="1396314" y="172994"/>
            <a:ext cx="9102034" cy="6359123"/>
          </a:xfrm>
        </p:spPr>
      </p:pic>
    </p:spTree>
    <p:extLst>
      <p:ext uri="{BB962C8B-B14F-4D97-AF65-F5344CB8AC3E}">
        <p14:creationId xmlns:p14="http://schemas.microsoft.com/office/powerpoint/2010/main" val="274421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 smtClean="0"/>
              <a:t>Measles cases in </a:t>
            </a:r>
            <a:r>
              <a:rPr dirty="0" smtClean="0"/>
              <a:t>EU/EEA</a:t>
            </a:r>
            <a:r>
              <a:rPr lang="en-GB" dirty="0"/>
              <a:t>,</a:t>
            </a:r>
            <a:r>
              <a:rPr dirty="0" smtClean="0"/>
              <a:t>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2017</a:t>
            </a:r>
            <a:r>
              <a:rPr lang="en-GB" dirty="0" smtClean="0"/>
              <a:t>–</a:t>
            </a:r>
            <a:r>
              <a:rPr dirty="0" smtClean="0"/>
              <a:t>May </a:t>
            </a:r>
            <a:r>
              <a:rPr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1474237"/>
            <a:ext cx="11352563" cy="4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8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521" y="180858"/>
            <a:ext cx="7583300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300" dirty="0"/>
              <a:t>Geographical distribution of chikungunya cases reported </a:t>
            </a:r>
            <a:r>
              <a:rPr lang="en-GB" sz="2300" dirty="0" smtClean="0"/>
              <a:t>worldwide</a:t>
            </a:r>
            <a:r>
              <a:rPr lang="en-GB" sz="2300" dirty="0"/>
              <a:t>, </a:t>
            </a:r>
            <a:r>
              <a:rPr lang="en-GB" sz="2300" dirty="0" smtClean="0"/>
              <a:t>May–July </a:t>
            </a:r>
            <a:r>
              <a:rPr lang="en-GB" sz="2300" dirty="0"/>
              <a:t>2019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589818" y="5527964"/>
            <a:ext cx="1662546" cy="318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6" b="14852"/>
          <a:stretch/>
        </p:blipFill>
        <p:spPr>
          <a:xfrm>
            <a:off x="600353" y="1021748"/>
            <a:ext cx="10423520" cy="518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989" y="378766"/>
            <a:ext cx="6476834" cy="95172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2300" dirty="0"/>
              <a:t>Geographical distribution of dengue cases reported </a:t>
            </a:r>
            <a:r>
              <a:rPr lang="en-GB" sz="2300" dirty="0" smtClean="0"/>
              <a:t>worldwide</a:t>
            </a:r>
            <a:r>
              <a:rPr lang="en-GB" sz="2300" dirty="0"/>
              <a:t>, </a:t>
            </a:r>
            <a:r>
              <a:rPr lang="en-GB" sz="2300" dirty="0" smtClean="0"/>
              <a:t>May–July </a:t>
            </a:r>
            <a:r>
              <a:rPr lang="en-GB" sz="2300" dirty="0"/>
              <a:t>2019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021" y="902480"/>
            <a:ext cx="9614564" cy="572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4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http://schemas.microsoft.com/office/2006/documentManagement/types"/>
    <ds:schemaRef ds:uri="d23a570b-d7a9-49ca-a34c-8afb8206b4bf"/>
    <ds:schemaRef ds:uri="http://purl.org/dc/elements/1.1/"/>
    <ds:schemaRef ds:uri="376727eb-354b-45e4-998d-f84ea079474e"/>
    <ds:schemaRef ds:uri="http://schemas.microsoft.com/office/2006/metadata/properties"/>
    <ds:schemaRef ds:uri="http://schemas.microsoft.com/sharepoint/v3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21276</TotalTime>
  <Words>98</Words>
  <Application>Microsoft Office PowerPoint</Application>
  <PresentationFormat>Widescreen</PresentationFormat>
  <Paragraphs>15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Tahoma</vt:lpstr>
      <vt:lpstr>Theme_ECDC</vt:lpstr>
      <vt:lpstr>Reusable maps and graphs from ECDC Communicable Disease Threats Report   Week 29, 2019 </vt:lpstr>
      <vt:lpstr>PowerPoint Presentation</vt:lpstr>
      <vt:lpstr>PowerPoint Presentation</vt:lpstr>
      <vt:lpstr>PowerPoint Presentation</vt:lpstr>
      <vt:lpstr>PowerPoint Presentation</vt:lpstr>
      <vt:lpstr>Measles cases in EU/EEA, January 2017–May 2019</vt:lpstr>
      <vt:lpstr>Geographical distribution of chikungunya cases reported worldwide, May–July 2019 </vt:lpstr>
      <vt:lpstr>Geographical distribution of dengue cases reported worldwide, May–July 2019  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29, 2019</dc:title>
  <dc:creator>ECDC</dc:creator>
  <cp:keywords/>
  <cp:lastModifiedBy>Vivian Tse</cp:lastModifiedBy>
  <cp:revision>1615</cp:revision>
  <cp:lastPrinted>2017-03-24T07:50:18Z</cp:lastPrinted>
  <dcterms:created xsi:type="dcterms:W3CDTF">2015-11-05T13:02:54Z</dcterms:created>
  <dcterms:modified xsi:type="dcterms:W3CDTF">2019-07-19T09:42:45Z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