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61" r:id="rId8"/>
    <p:sldId id="262" r:id="rId9"/>
    <p:sldId id="257" r:id="rId10"/>
    <p:sldId id="259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62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Median age 38.5 years, average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7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Median age 38.5 years, average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7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ight column"/>
          <p:cNvSpPr>
            <a:spLocks noGrp="1"/>
          </p:cNvSpPr>
          <p:nvPr>
            <p:ph sz="quarter" idx="14"/>
          </p:nvPr>
        </p:nvSpPr>
        <p:spPr>
          <a:xfrm>
            <a:off x="6516130" y="1480586"/>
            <a:ext cx="5268432" cy="46900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eft column"/>
          <p:cNvSpPr>
            <a:spLocks noGrp="1"/>
          </p:cNvSpPr>
          <p:nvPr>
            <p:ph sz="quarter" idx="15"/>
          </p:nvPr>
        </p:nvSpPr>
        <p:spPr>
          <a:xfrm>
            <a:off x="431999" y="1480586"/>
            <a:ext cx="5268432" cy="46900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76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28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223936"/>
            <a:ext cx="10506513" cy="7519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Distribution of confirmed human cases of avian influenza A(H5N6) virus infection by year of onset and country, </a:t>
            </a:r>
            <a:b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</a:b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2014–2022 (n=80, updated 13 July 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AD141-A296-ACB6-38BD-A92155E6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96" y="975878"/>
            <a:ext cx="10010914" cy="58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Age and sex distribution of confirmed human cases with influenza A(H5N6) virus infection, </a:t>
            </a:r>
            <a:b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</a:b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2014–2022, China and Laos (n=80, updated 13 July 2022)</a:t>
            </a:r>
            <a:endParaRPr sz="1800" b="0" i="0" u="none" cap="none" dirty="0">
              <a:solidFill>
                <a:srgbClr val="000000">
                  <a:alpha val="100000"/>
                </a:srgbClr>
              </a:solidFill>
              <a:latin typeface="Tahoma"/>
              <a:cs typeface="Tahom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426A1-045A-9293-7D94-9DFAF21C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454" y="1072928"/>
            <a:ext cx="7457280" cy="5451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0115-096E-9465-5413-989AB7BA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Distribution of confirmed human cases of avian influenza A(H9N2) virus infection by year of onset and country, 1998-2022 (updated on 13 July, n=113)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9BBE4-D2BE-AAD0-A7C4-79D35F14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E0ACC-2D5B-DF2F-D5D3-579C6165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42" y="1235553"/>
            <a:ext cx="10204315" cy="51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223936"/>
            <a:ext cx="10504834" cy="9517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Age and sex distribution of confirmed human cases with influenza A(H9N2) virus infection, 1998–2022 (updated 13 July 2022, n = 113)</a:t>
            </a:r>
            <a:endParaRPr sz="1800" i="0" u="none" cap="none" dirty="0">
              <a:solidFill>
                <a:srgbClr val="000000">
                  <a:alpha val="100000"/>
                </a:srgbClr>
              </a:solidFill>
              <a:latin typeface="Tahoma"/>
              <a:cs typeface="Tahom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9F724-5247-A812-8078-2CE105D4F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234" y="1306361"/>
            <a:ext cx="9429532" cy="52071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376727eb-354b-45e4-998d-f84ea079474e"/>
    <ds:schemaRef ds:uri="http://purl.org/dc/terms/"/>
    <ds:schemaRef ds:uri="http://schemas.microsoft.com/office/2006/metadata/properties"/>
    <ds:schemaRef ds:uri="http://www.w3.org/XML/1998/namespace"/>
    <ds:schemaRef ds:uri="d23a570b-d7a9-49ca-a34c-8afb8206b4bf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29111</TotalTime>
  <Words>193</Words>
  <Application>Microsoft Office PowerPoint</Application>
  <PresentationFormat>Widescreen</PresentationFormat>
  <Paragraphs>12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Theme_ECDC</vt:lpstr>
      <vt:lpstr>Reusable maps and graphs from ECDC Communicable Disease Threats Report  Week 28 2022 </vt:lpstr>
      <vt:lpstr>Distribution of confirmed human cases of avian influenza A(H5N6) virus infection by year of onset and country,  2014–2022 (n=80, updated 13 July 2022)</vt:lpstr>
      <vt:lpstr>Age and sex distribution of confirmed human cases with influenza A(H5N6) virus infection,  2014–2022, China and Laos (n=80, updated 13 July 2022)</vt:lpstr>
      <vt:lpstr>Distribution of confirmed human cases of avian influenza A(H9N2) virus infection by year of onset and country, 1998-2022 (updated on 13 July, n=113)</vt:lpstr>
      <vt:lpstr>Age and sex distribution of confirmed human cases with influenza A(H9N2) virus infection, 1998–2022 (updated 13 July 2022, n = 113)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Jeremy Duns</cp:lastModifiedBy>
  <cp:revision>2215</cp:revision>
  <cp:lastPrinted>2017-03-24T07:50:18Z</cp:lastPrinted>
  <dcterms:created xsi:type="dcterms:W3CDTF">2015-11-05T13:02:54Z</dcterms:created>
  <dcterms:modified xsi:type="dcterms:W3CDTF">2022-07-15T11:39:58Z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