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30" r:id="rId7"/>
  </p:sldMasterIdLst>
  <p:notesMasterIdLst>
    <p:notesMasterId r:id="rId15"/>
  </p:notesMasterIdLst>
  <p:handoutMasterIdLst>
    <p:handoutMasterId r:id="rId16"/>
  </p:handoutMasterIdLst>
  <p:sldIdLst>
    <p:sldId id="256" r:id="rId8"/>
    <p:sldId id="330" r:id="rId9"/>
    <p:sldId id="329" r:id="rId10"/>
    <p:sldId id="265" r:id="rId11"/>
    <p:sldId id="266" r:id="rId12"/>
    <p:sldId id="263" r:id="rId13"/>
    <p:sldId id="264" r:id="rId14"/>
  </p:sldIdLst>
  <p:sldSz cx="12192000" cy="6858000"/>
  <p:notesSz cx="7010400" cy="9296400"/>
  <p:custDataLst>
    <p:tags r:id="rId17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62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ED84-4610-4551-8A39-332667B2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B392-517E-4CB5-865F-AA7C3960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873A-9E1B-4D55-91F1-B11A5AB4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B801-931B-4ADF-8FFA-B634015A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DC038-7F8F-4BAC-B0BF-3622DB53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55BDF-1308-4547-95AD-873E82D4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138C-4B0C-473B-83F8-863EE9FE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BE76-B9A9-4994-B515-2590DD4C6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F0188-5356-4FC2-986E-1B42F0D78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F93BC-D9E3-4AC7-AF9B-4C9D2F14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5CC18-BBE8-4F56-B3E6-54B9122B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F1E61-D039-4BC0-BDC7-86C63F60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9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F2B5-0ED2-4DF1-85EB-6B93B6CD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91F8D-C3F9-4A89-83F9-59084CA57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AB5D-F3AD-4B67-ADBC-FF1F21FF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087-CBFD-4AC1-9331-CE0C15B3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F4B3-BBC9-49FC-B0E3-C9F82224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1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0A1E-41F8-4D7E-9447-8D03ECF6B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D5330-8AEA-434C-9DCF-FE4E778D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5921-5F71-4AF8-8764-07EF495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62B2-EEAA-49C1-9169-B08F38A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5620-DA79-4D51-ADE6-568C2DD7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8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33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2D52-EEDF-46FD-82FB-9962D67B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EEEE2-2AA9-4457-B3C9-0C64D546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928D-01A4-49F0-AA2B-AC0F7FD8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1499-E980-4447-B926-411EECF9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D964-FAE4-49CA-B3BC-5ED7C76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C090-799F-464A-BDCA-C182E8AD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45FF-D809-4B73-AC6E-74FBBF63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AACA-899D-483A-8078-73573977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D1AC-7875-4119-AD1B-5F3B5273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6283A-D61C-46BB-84A2-EBA769F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9612-D426-4C1E-9362-9CAC459D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B7EF-214F-4344-B737-CDE9FF40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5897-1609-44EF-8937-2F0230E5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B841-CC95-4E36-9BF3-6C5C408C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B0896-EB89-4BE6-8C52-0E75B534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6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045B-2AB5-47D9-A5C8-61EB67C9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CC83-34FA-4049-8875-7EB22C2A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9C14C-D0CB-46D6-961B-DF867C53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ABD53-33B8-45C0-91E3-D7381246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FD2D-CA94-44CB-8936-55CEB2B7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8481D-970C-4C1D-9E7D-199B2B7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7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D773-5EE7-4330-92E4-4B727709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B01F4-D11B-488C-BC73-86471A1F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6BF8F-0A59-449B-9A16-3AA00CF0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C817-60FD-4EFA-BD9C-DC7E361CF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9BBF9-1414-4DE4-8A8B-B9D76D03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3976E-5F00-4720-9689-32FFEDBF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AC2F1-2A5B-4159-B2D4-AAEA1263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D7EF3-4466-47D6-BAB3-E69F748C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4F42-87BB-4BFF-8737-BEA4F25F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ED24F-DFF9-4650-A0E0-35BAC969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39100-4B86-4915-B433-4B625F40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11BED-4E98-4650-AC91-DC9DB469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1B14A-98D2-4B72-B2A8-1187355D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20CAB-3EE3-4D58-9144-E4D05ACF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B635-35BD-4AEA-A7E8-1C478E2D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E128B-42FA-4D35-AF5C-8773508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17F16-2B79-4117-8B67-7A271605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8038-AC23-4CAE-ADE4-A985B8CBE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CEA2-F57A-45BA-9EAD-153B626F62F2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E54B-4096-4A18-826F-D0D1948A8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70BA-2D59-4EE5-9FB2-B145433A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26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2AC7-ACF9-45BE-80E6-3B68E32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352997"/>
            <a:ext cx="10281720" cy="662071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Geographical distribution of cholera cases reported worldwide from April to June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16E36-D60A-472D-B22F-1873C90D7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59" y="971108"/>
            <a:ext cx="7323993" cy="56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FA2-5429-4636-B7B4-630B124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7" y="371388"/>
            <a:ext cx="10354188" cy="55710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effectLst/>
              </a:rPr>
              <a:t>Geographical distribution of cholera cases reported worldwide </a:t>
            </a:r>
            <a:r>
              <a:rPr lang="en-GB" sz="2000" dirty="0"/>
              <a:t>as of June </a:t>
            </a:r>
            <a:r>
              <a:rPr lang="en-GB" sz="2000" dirty="0">
                <a:effectLst/>
              </a:rPr>
              <a:t>2022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945B0-A167-4203-BCFB-D441760F3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64" y="845415"/>
            <a:ext cx="7975441" cy="57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AD4D3-3DA6-42C5-90A9-301E58E9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Notification rate of dengue cases reported worldwide, April to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BEEAE7-EE35-BE66-9B42-4C4647F51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2" y="999241"/>
            <a:ext cx="7896160" cy="5582235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DA9A9-DB44-4E5C-96E3-AD8A0AF3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Notification rate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dengue cases reported worldwide,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June 2021 to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4CAD9E-A3A2-CAD5-F80C-9334171CA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8" y="1093968"/>
            <a:ext cx="7612327" cy="5381577"/>
          </a:xfrm>
        </p:spPr>
      </p:pic>
    </p:spTree>
    <p:extLst>
      <p:ext uri="{BB962C8B-B14F-4D97-AF65-F5344CB8AC3E}">
        <p14:creationId xmlns:p14="http://schemas.microsoft.com/office/powerpoint/2010/main" val="97995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Notification rate of chikungunya cases reported worldwide, April to June 2022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B42BE-A4D6-487E-9B70-A336B54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85BEE4-6165-F370-6128-9C98CBB46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92" y="1047318"/>
            <a:ext cx="7678314" cy="5428227"/>
          </a:xfrm>
        </p:spPr>
      </p:pic>
    </p:spTree>
    <p:extLst>
      <p:ext uri="{BB962C8B-B14F-4D97-AF65-F5344CB8AC3E}">
        <p14:creationId xmlns:p14="http://schemas.microsoft.com/office/powerpoint/2010/main" val="336093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Notification rate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chikungunya cases reported worldwide,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June 2021 to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BEB0D-108E-A5A1-8086-7610E43F0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3" y="1175658"/>
            <a:ext cx="7673419" cy="54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79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purl.org/dc/dcmitype/"/>
    <ds:schemaRef ds:uri="d23a570b-d7a9-49ca-a34c-8afb8206b4bf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376727eb-354b-45e4-998d-f84ea079474e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28823</TotalTime>
  <Words>129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Theme_ECDC</vt:lpstr>
      <vt:lpstr>Office Theme</vt:lpstr>
      <vt:lpstr>Reusable maps and graphs from ECDC Communicable Disease Threats Report  Week 26 2022 </vt:lpstr>
      <vt:lpstr>Geographical distribution of cholera cases reported worldwide from April to June 2022</vt:lpstr>
      <vt:lpstr>Geographical distribution of cholera cases reported worldwide as of June 2022</vt:lpstr>
      <vt:lpstr>Notification rate of dengue cases reported worldwide, April to June 2022</vt:lpstr>
      <vt:lpstr>Notification rate of dengue cases reported worldwide, June 2021 to June 2022</vt:lpstr>
      <vt:lpstr>Notification rate of chikungunya cases reported worldwide, April to June 2022</vt:lpstr>
      <vt:lpstr>Notification rate of chikungunya cases reported worldwide, June 2021 to June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Harry Gosling</cp:lastModifiedBy>
  <cp:revision>2214</cp:revision>
  <cp:lastPrinted>2017-03-24T07:50:18Z</cp:lastPrinted>
  <dcterms:created xsi:type="dcterms:W3CDTF">2015-11-05T13:02:54Z</dcterms:created>
  <dcterms:modified xsi:type="dcterms:W3CDTF">2022-07-01T14:36:44Z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