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3" r:id="rId6"/>
    <p:sldMasterId id="2147483716" r:id="rId7"/>
    <p:sldMasterId id="2147483719" r:id="rId8"/>
    <p:sldMasterId id="2147483726" r:id="rId9"/>
    <p:sldMasterId id="2147483729" r:id="rId10"/>
  </p:sldMasterIdLst>
  <p:notesMasterIdLst>
    <p:notesMasterId r:id="rId20"/>
  </p:notesMasterIdLst>
  <p:handoutMasterIdLst>
    <p:handoutMasterId r:id="rId21"/>
  </p:handoutMasterIdLst>
  <p:sldIdLst>
    <p:sldId id="256" r:id="rId11"/>
    <p:sldId id="291" r:id="rId12"/>
    <p:sldId id="296" r:id="rId13"/>
    <p:sldId id="267" r:id="rId14"/>
    <p:sldId id="286" r:id="rId15"/>
    <p:sldId id="292" r:id="rId16"/>
    <p:sldId id="293" r:id="rId17"/>
    <p:sldId id="294" r:id="rId18"/>
    <p:sldId id="295" r:id="rId19"/>
  </p:sldIdLst>
  <p:sldSz cx="12192000" cy="6858000"/>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62" autoAdjust="0"/>
    <p:restoredTop sz="90251" autoAdjust="0"/>
  </p:normalViewPr>
  <p:slideViewPr>
    <p:cSldViewPr snapToGrid="0">
      <p:cViewPr varScale="1">
        <p:scale>
          <a:sx n="108" d="100"/>
          <a:sy n="108" d="100"/>
        </p:scale>
        <p:origin x="132" y="270"/>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7" d="100"/>
          <a:sy n="87" d="100"/>
        </p:scale>
        <p:origin x="2874"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2.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1.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presProps" Target="presProps.xml"/><Relationship Id="rId10" Type="http://schemas.openxmlformats.org/officeDocument/2006/relationships/slideMaster" Target="slideMasters/slideMaster5.xml"/><Relationship Id="rId19" Type="http://schemas.openxmlformats.org/officeDocument/2006/relationships/slide" Target="slides/slide9.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4.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pivotSource>
    <c:name>[Epidata_LaReunion_2004_2018_updt_20180402.xlsx]Epicurve!PivotTable1</c:name>
    <c:fmtId val="62"/>
  </c:pivotSource>
  <c:chart>
    <c:autoTitleDeleted val="0"/>
    <c:pivotFmts>
      <c:pivotFmt>
        <c:idx val="0"/>
        <c:spPr>
          <a:solidFill>
            <a:schemeClr val="accent6"/>
          </a:solidFill>
          <a:ln>
            <a:noFill/>
          </a:ln>
          <a:effectLst/>
        </c:spPr>
        <c:marker>
          <c:symbol val="none"/>
        </c:marker>
      </c:pivotFmt>
      <c:pivotFmt>
        <c:idx val="1"/>
        <c:spPr>
          <a:solidFill>
            <a:schemeClr val="accent6"/>
          </a:solidFill>
          <a:ln>
            <a:noFill/>
          </a:ln>
          <a:effectLst/>
        </c:spPr>
        <c:marker>
          <c:symbol val="none"/>
        </c:marker>
      </c:pivotFmt>
      <c:pivotFmt>
        <c:idx val="2"/>
        <c:spPr>
          <a:solidFill>
            <a:schemeClr val="accent6"/>
          </a:solidFill>
          <a:ln>
            <a:solidFill>
              <a:schemeClr val="bg1">
                <a:lumMod val="50000"/>
              </a:schemeClr>
            </a:solidFill>
          </a:ln>
          <a:effectLst/>
        </c:spPr>
        <c:marker>
          <c:symbol val="none"/>
        </c:marker>
      </c:pivotFmt>
      <c:pivotFmt>
        <c:idx val="3"/>
        <c:spPr>
          <a:solidFill>
            <a:schemeClr val="accent6"/>
          </a:solidFill>
          <a:ln>
            <a:solidFill>
              <a:schemeClr val="bg1">
                <a:lumMod val="50000"/>
              </a:schemeClr>
            </a:solidFill>
          </a:ln>
          <a:effectLst/>
        </c:spPr>
        <c:marker>
          <c:symbol val="none"/>
        </c:marker>
      </c:pivotFmt>
      <c:pivotFmt>
        <c:idx val="4"/>
        <c:spPr>
          <a:solidFill>
            <a:schemeClr val="accent6"/>
          </a:solidFill>
          <a:ln>
            <a:solidFill>
              <a:schemeClr val="bg1">
                <a:lumMod val="50000"/>
              </a:schemeClr>
            </a:solidFill>
          </a:ln>
          <a:effectLst/>
        </c:spPr>
        <c:marker>
          <c:symbol val="none"/>
        </c:marker>
      </c:pivotFmt>
      <c:pivotFmt>
        <c:idx val="5"/>
        <c:spPr>
          <a:solidFill>
            <a:schemeClr val="accent6"/>
          </a:solidFill>
          <a:ln>
            <a:solidFill>
              <a:schemeClr val="bg1">
                <a:lumMod val="50000"/>
              </a:schemeClr>
            </a:solidFill>
          </a:ln>
          <a:effectLst/>
        </c:spPr>
        <c:marker>
          <c:symbol val="none"/>
        </c:marker>
      </c:pivotFmt>
      <c:pivotFmt>
        <c:idx val="6"/>
        <c:spPr>
          <a:solidFill>
            <a:schemeClr val="accent6"/>
          </a:solidFill>
          <a:ln>
            <a:solidFill>
              <a:schemeClr val="bg1">
                <a:lumMod val="50000"/>
              </a:schemeClr>
            </a:solidFill>
          </a:ln>
          <a:effectLst/>
        </c:spPr>
        <c:marker>
          <c:symbol val="none"/>
        </c:marker>
      </c:pivotFmt>
      <c:pivotFmt>
        <c:idx val="7"/>
        <c:spPr>
          <a:solidFill>
            <a:schemeClr val="accent6"/>
          </a:solidFill>
          <a:ln>
            <a:solidFill>
              <a:schemeClr val="bg1">
                <a:lumMod val="50000"/>
              </a:schemeClr>
            </a:solidFill>
          </a:ln>
          <a:effectLst/>
        </c:spPr>
        <c:marker>
          <c:symbol val="none"/>
        </c:marker>
      </c:pivotFmt>
      <c:pivotFmt>
        <c:idx val="8"/>
        <c:spPr>
          <a:solidFill>
            <a:schemeClr val="accent6"/>
          </a:solidFill>
          <a:ln>
            <a:solidFill>
              <a:schemeClr val="bg1">
                <a:lumMod val="50000"/>
              </a:schemeClr>
            </a:solidFill>
          </a:ln>
          <a:effectLst/>
        </c:spPr>
        <c:marker>
          <c:symbol val="none"/>
        </c:marker>
      </c:pivotFmt>
      <c:pivotFmt>
        <c:idx val="9"/>
        <c:spPr>
          <a:solidFill>
            <a:schemeClr val="accent6"/>
          </a:solidFill>
          <a:ln>
            <a:solidFill>
              <a:schemeClr val="bg1">
                <a:lumMod val="50000"/>
              </a:schemeClr>
            </a:solidFill>
          </a:ln>
          <a:effectLst/>
        </c:spPr>
        <c:marker>
          <c:symbol val="none"/>
        </c:marker>
      </c:pivotFmt>
    </c:pivotFmts>
    <c:plotArea>
      <c:layout>
        <c:manualLayout>
          <c:layoutTarget val="inner"/>
          <c:xMode val="edge"/>
          <c:yMode val="edge"/>
          <c:x val="0.1132501287806314"/>
          <c:y val="4.5321943821411095E-2"/>
          <c:w val="0.86836655183727052"/>
          <c:h val="0.80142315543890352"/>
        </c:manualLayout>
      </c:layout>
      <c:barChart>
        <c:barDir val="col"/>
        <c:grouping val="stacked"/>
        <c:varyColors val="0"/>
        <c:ser>
          <c:idx val="0"/>
          <c:order val="0"/>
          <c:tx>
            <c:strRef>
              <c:f>Epicurve!$B$3</c:f>
              <c:strCache>
                <c:ptCount val="1"/>
                <c:pt idx="0">
                  <c:v>Confirmed cases</c:v>
                </c:pt>
              </c:strCache>
            </c:strRef>
          </c:tx>
          <c:spPr>
            <a:solidFill>
              <a:schemeClr val="accent6">
                <a:shade val="76000"/>
              </a:schemeClr>
            </a:solidFill>
            <a:ln>
              <a:solidFill>
                <a:schemeClr val="bg1">
                  <a:lumMod val="50000"/>
                </a:schemeClr>
              </a:solidFill>
            </a:ln>
            <a:effectLst/>
          </c:spPr>
          <c:invertIfNegative val="0"/>
          <c:cat>
            <c:strRef>
              <c:f>Epicurve!$A$4:$A$80</c:f>
              <c:strCache>
                <c:ptCount val="76"/>
                <c:pt idx="0">
                  <c:v>2017-01</c:v>
                </c:pt>
                <c:pt idx="1">
                  <c:v>2017-02</c:v>
                </c:pt>
                <c:pt idx="2">
                  <c:v>2017-03</c:v>
                </c:pt>
                <c:pt idx="3">
                  <c:v>2017-04</c:v>
                </c:pt>
                <c:pt idx="4">
                  <c:v>2017-05</c:v>
                </c:pt>
                <c:pt idx="5">
                  <c:v>2017-06</c:v>
                </c:pt>
                <c:pt idx="6">
                  <c:v>2017-07</c:v>
                </c:pt>
                <c:pt idx="7">
                  <c:v>2017-08</c:v>
                </c:pt>
                <c:pt idx="8">
                  <c:v>2017-09</c:v>
                </c:pt>
                <c:pt idx="9">
                  <c:v>2017-10</c:v>
                </c:pt>
                <c:pt idx="10">
                  <c:v>2017-11</c:v>
                </c:pt>
                <c:pt idx="11">
                  <c:v>2017-12</c:v>
                </c:pt>
                <c:pt idx="12">
                  <c:v>2017-13</c:v>
                </c:pt>
                <c:pt idx="13">
                  <c:v>2017-14</c:v>
                </c:pt>
                <c:pt idx="14">
                  <c:v>2017-15</c:v>
                </c:pt>
                <c:pt idx="15">
                  <c:v>2017-16</c:v>
                </c:pt>
                <c:pt idx="16">
                  <c:v>2017-17</c:v>
                </c:pt>
                <c:pt idx="17">
                  <c:v>2017-18</c:v>
                </c:pt>
                <c:pt idx="18">
                  <c:v>2017-19</c:v>
                </c:pt>
                <c:pt idx="19">
                  <c:v>2017-20</c:v>
                </c:pt>
                <c:pt idx="20">
                  <c:v>2017-21</c:v>
                </c:pt>
                <c:pt idx="21">
                  <c:v>2017-22</c:v>
                </c:pt>
                <c:pt idx="22">
                  <c:v>2017-23</c:v>
                </c:pt>
                <c:pt idx="23">
                  <c:v>2017-24</c:v>
                </c:pt>
                <c:pt idx="24">
                  <c:v>2017-25</c:v>
                </c:pt>
                <c:pt idx="25">
                  <c:v>2017-26</c:v>
                </c:pt>
                <c:pt idx="26">
                  <c:v>2017-27</c:v>
                </c:pt>
                <c:pt idx="27">
                  <c:v>2017-28</c:v>
                </c:pt>
                <c:pt idx="28">
                  <c:v>2017-29</c:v>
                </c:pt>
                <c:pt idx="29">
                  <c:v>2017-30</c:v>
                </c:pt>
                <c:pt idx="30">
                  <c:v>2017-31</c:v>
                </c:pt>
                <c:pt idx="31">
                  <c:v>2017-32</c:v>
                </c:pt>
                <c:pt idx="32">
                  <c:v>2017-33</c:v>
                </c:pt>
                <c:pt idx="33">
                  <c:v>2017-34</c:v>
                </c:pt>
                <c:pt idx="34">
                  <c:v>2017-35</c:v>
                </c:pt>
                <c:pt idx="35">
                  <c:v>2017-36</c:v>
                </c:pt>
                <c:pt idx="36">
                  <c:v>2017-37</c:v>
                </c:pt>
                <c:pt idx="37">
                  <c:v>2017-38</c:v>
                </c:pt>
                <c:pt idx="38">
                  <c:v>2017-39</c:v>
                </c:pt>
                <c:pt idx="39">
                  <c:v>2017-40</c:v>
                </c:pt>
                <c:pt idx="40">
                  <c:v>2017-41</c:v>
                </c:pt>
                <c:pt idx="41">
                  <c:v>2017-42</c:v>
                </c:pt>
                <c:pt idx="42">
                  <c:v>2017-43</c:v>
                </c:pt>
                <c:pt idx="43">
                  <c:v>2017-44</c:v>
                </c:pt>
                <c:pt idx="44">
                  <c:v>2017-45</c:v>
                </c:pt>
                <c:pt idx="45">
                  <c:v>2017-46</c:v>
                </c:pt>
                <c:pt idx="46">
                  <c:v>2017-47</c:v>
                </c:pt>
                <c:pt idx="47">
                  <c:v>2017-48</c:v>
                </c:pt>
                <c:pt idx="48">
                  <c:v>2017-49</c:v>
                </c:pt>
                <c:pt idx="49">
                  <c:v>2017-50</c:v>
                </c:pt>
                <c:pt idx="50">
                  <c:v>2017-51</c:v>
                </c:pt>
                <c:pt idx="51">
                  <c:v>2017-52</c:v>
                </c:pt>
                <c:pt idx="52">
                  <c:v>2018-01</c:v>
                </c:pt>
                <c:pt idx="53">
                  <c:v>2018-02</c:v>
                </c:pt>
                <c:pt idx="54">
                  <c:v>2018-03</c:v>
                </c:pt>
                <c:pt idx="55">
                  <c:v>2018-04</c:v>
                </c:pt>
                <c:pt idx="56">
                  <c:v>2018-05</c:v>
                </c:pt>
                <c:pt idx="57">
                  <c:v>2018-06</c:v>
                </c:pt>
                <c:pt idx="58">
                  <c:v>2018-07</c:v>
                </c:pt>
                <c:pt idx="59">
                  <c:v>2018-08</c:v>
                </c:pt>
                <c:pt idx="60">
                  <c:v>2018-09</c:v>
                </c:pt>
                <c:pt idx="61">
                  <c:v>2018-10</c:v>
                </c:pt>
                <c:pt idx="62">
                  <c:v>2018-11</c:v>
                </c:pt>
                <c:pt idx="63">
                  <c:v>2018-12</c:v>
                </c:pt>
                <c:pt idx="64">
                  <c:v>2018-13</c:v>
                </c:pt>
                <c:pt idx="65">
                  <c:v>2018-14</c:v>
                </c:pt>
                <c:pt idx="66">
                  <c:v>2018-15</c:v>
                </c:pt>
                <c:pt idx="67">
                  <c:v>2018-16</c:v>
                </c:pt>
                <c:pt idx="68">
                  <c:v>2018-17</c:v>
                </c:pt>
                <c:pt idx="69">
                  <c:v>2018-18</c:v>
                </c:pt>
                <c:pt idx="70">
                  <c:v>2018-19</c:v>
                </c:pt>
                <c:pt idx="71">
                  <c:v>2018-20</c:v>
                </c:pt>
                <c:pt idx="72">
                  <c:v>2018-21</c:v>
                </c:pt>
                <c:pt idx="73">
                  <c:v>2018-22</c:v>
                </c:pt>
                <c:pt idx="74">
                  <c:v>2018-23</c:v>
                </c:pt>
                <c:pt idx="75">
                  <c:v>2018-24</c:v>
                </c:pt>
              </c:strCache>
            </c:strRef>
          </c:cat>
          <c:val>
            <c:numRef>
              <c:f>Epicurve!$B$4:$B$80</c:f>
              <c:numCache>
                <c:formatCode>General</c:formatCode>
                <c:ptCount val="76"/>
                <c:pt idx="0">
                  <c:v>0</c:v>
                </c:pt>
                <c:pt idx="1">
                  <c:v>0</c:v>
                </c:pt>
                <c:pt idx="2">
                  <c:v>0</c:v>
                </c:pt>
                <c:pt idx="3">
                  <c:v>0</c:v>
                </c:pt>
                <c:pt idx="4">
                  <c:v>0</c:v>
                </c:pt>
                <c:pt idx="5">
                  <c:v>0</c:v>
                </c:pt>
                <c:pt idx="6">
                  <c:v>1</c:v>
                </c:pt>
                <c:pt idx="7">
                  <c:v>0</c:v>
                </c:pt>
                <c:pt idx="8">
                  <c:v>1</c:v>
                </c:pt>
                <c:pt idx="9">
                  <c:v>0</c:v>
                </c:pt>
                <c:pt idx="10">
                  <c:v>0</c:v>
                </c:pt>
                <c:pt idx="11">
                  <c:v>0</c:v>
                </c:pt>
                <c:pt idx="12">
                  <c:v>0</c:v>
                </c:pt>
                <c:pt idx="13">
                  <c:v>2</c:v>
                </c:pt>
                <c:pt idx="14">
                  <c:v>5</c:v>
                </c:pt>
                <c:pt idx="15">
                  <c:v>3</c:v>
                </c:pt>
                <c:pt idx="16">
                  <c:v>8</c:v>
                </c:pt>
                <c:pt idx="17">
                  <c:v>2</c:v>
                </c:pt>
                <c:pt idx="18">
                  <c:v>5</c:v>
                </c:pt>
                <c:pt idx="19">
                  <c:v>5</c:v>
                </c:pt>
                <c:pt idx="20">
                  <c:v>0</c:v>
                </c:pt>
                <c:pt idx="21">
                  <c:v>3</c:v>
                </c:pt>
                <c:pt idx="22">
                  <c:v>0</c:v>
                </c:pt>
                <c:pt idx="23">
                  <c:v>3</c:v>
                </c:pt>
                <c:pt idx="24">
                  <c:v>6</c:v>
                </c:pt>
                <c:pt idx="25">
                  <c:v>4</c:v>
                </c:pt>
                <c:pt idx="26">
                  <c:v>2</c:v>
                </c:pt>
                <c:pt idx="27">
                  <c:v>2</c:v>
                </c:pt>
                <c:pt idx="28">
                  <c:v>2</c:v>
                </c:pt>
                <c:pt idx="29">
                  <c:v>1</c:v>
                </c:pt>
                <c:pt idx="30">
                  <c:v>2</c:v>
                </c:pt>
                <c:pt idx="31">
                  <c:v>1</c:v>
                </c:pt>
                <c:pt idx="32">
                  <c:v>0</c:v>
                </c:pt>
                <c:pt idx="33">
                  <c:v>0</c:v>
                </c:pt>
                <c:pt idx="34">
                  <c:v>1</c:v>
                </c:pt>
                <c:pt idx="35">
                  <c:v>0</c:v>
                </c:pt>
                <c:pt idx="36">
                  <c:v>0</c:v>
                </c:pt>
                <c:pt idx="37">
                  <c:v>0</c:v>
                </c:pt>
                <c:pt idx="38">
                  <c:v>1</c:v>
                </c:pt>
                <c:pt idx="39">
                  <c:v>0</c:v>
                </c:pt>
                <c:pt idx="40">
                  <c:v>0</c:v>
                </c:pt>
                <c:pt idx="41">
                  <c:v>0</c:v>
                </c:pt>
                <c:pt idx="42">
                  <c:v>0</c:v>
                </c:pt>
                <c:pt idx="43">
                  <c:v>2</c:v>
                </c:pt>
                <c:pt idx="44">
                  <c:v>0</c:v>
                </c:pt>
                <c:pt idx="45">
                  <c:v>2</c:v>
                </c:pt>
                <c:pt idx="46">
                  <c:v>0</c:v>
                </c:pt>
                <c:pt idx="47">
                  <c:v>3</c:v>
                </c:pt>
                <c:pt idx="48">
                  <c:v>1</c:v>
                </c:pt>
                <c:pt idx="49">
                  <c:v>2</c:v>
                </c:pt>
                <c:pt idx="50">
                  <c:v>1</c:v>
                </c:pt>
                <c:pt idx="51">
                  <c:v>2</c:v>
                </c:pt>
                <c:pt idx="52">
                  <c:v>2</c:v>
                </c:pt>
                <c:pt idx="53">
                  <c:v>7</c:v>
                </c:pt>
                <c:pt idx="54">
                  <c:v>5</c:v>
                </c:pt>
                <c:pt idx="55">
                  <c:v>9</c:v>
                </c:pt>
                <c:pt idx="56">
                  <c:v>14</c:v>
                </c:pt>
                <c:pt idx="57">
                  <c:v>23</c:v>
                </c:pt>
                <c:pt idx="58">
                  <c:v>38</c:v>
                </c:pt>
                <c:pt idx="59">
                  <c:v>59</c:v>
                </c:pt>
                <c:pt idx="60">
                  <c:v>108</c:v>
                </c:pt>
                <c:pt idx="61">
                  <c:v>97</c:v>
                </c:pt>
                <c:pt idx="62">
                  <c:v>132</c:v>
                </c:pt>
                <c:pt idx="63">
                  <c:v>141</c:v>
                </c:pt>
                <c:pt idx="64">
                  <c:v>217</c:v>
                </c:pt>
                <c:pt idx="65">
                  <c:v>266</c:v>
                </c:pt>
                <c:pt idx="66">
                  <c:v>292</c:v>
                </c:pt>
                <c:pt idx="67">
                  <c:v>323</c:v>
                </c:pt>
                <c:pt idx="68">
                  <c:v>330</c:v>
                </c:pt>
                <c:pt idx="69">
                  <c:v>412</c:v>
                </c:pt>
                <c:pt idx="70">
                  <c:v>344</c:v>
                </c:pt>
                <c:pt idx="71">
                  <c:v>273</c:v>
                </c:pt>
                <c:pt idx="72">
                  <c:v>328</c:v>
                </c:pt>
                <c:pt idx="73">
                  <c:v>384</c:v>
                </c:pt>
                <c:pt idx="74">
                  <c:v>320</c:v>
                </c:pt>
                <c:pt idx="75">
                  <c:v>280</c:v>
                </c:pt>
              </c:numCache>
            </c:numRef>
          </c:val>
          <c:extLst>
            <c:ext xmlns:c16="http://schemas.microsoft.com/office/drawing/2014/chart" uri="{C3380CC4-5D6E-409C-BE32-E72D297353CC}">
              <c16:uniqueId val="{00000000-219B-43B5-8DC8-33FB3CF52367}"/>
            </c:ext>
          </c:extLst>
        </c:ser>
        <c:ser>
          <c:idx val="1"/>
          <c:order val="1"/>
          <c:tx>
            <c:strRef>
              <c:f>Epicurve!$C$3</c:f>
              <c:strCache>
                <c:ptCount val="1"/>
                <c:pt idx="0">
                  <c:v>Probable cases</c:v>
                </c:pt>
              </c:strCache>
            </c:strRef>
          </c:tx>
          <c:spPr>
            <a:solidFill>
              <a:schemeClr val="accent6">
                <a:tint val="77000"/>
              </a:schemeClr>
            </a:solidFill>
            <a:ln>
              <a:solidFill>
                <a:schemeClr val="bg1">
                  <a:lumMod val="50000"/>
                </a:schemeClr>
              </a:solidFill>
            </a:ln>
            <a:effectLst/>
          </c:spPr>
          <c:invertIfNegative val="0"/>
          <c:cat>
            <c:strRef>
              <c:f>Epicurve!$A$4:$A$80</c:f>
              <c:strCache>
                <c:ptCount val="76"/>
                <c:pt idx="0">
                  <c:v>2017-01</c:v>
                </c:pt>
                <c:pt idx="1">
                  <c:v>2017-02</c:v>
                </c:pt>
                <c:pt idx="2">
                  <c:v>2017-03</c:v>
                </c:pt>
                <c:pt idx="3">
                  <c:v>2017-04</c:v>
                </c:pt>
                <c:pt idx="4">
                  <c:v>2017-05</c:v>
                </c:pt>
                <c:pt idx="5">
                  <c:v>2017-06</c:v>
                </c:pt>
                <c:pt idx="6">
                  <c:v>2017-07</c:v>
                </c:pt>
                <c:pt idx="7">
                  <c:v>2017-08</c:v>
                </c:pt>
                <c:pt idx="8">
                  <c:v>2017-09</c:v>
                </c:pt>
                <c:pt idx="9">
                  <c:v>2017-10</c:v>
                </c:pt>
                <c:pt idx="10">
                  <c:v>2017-11</c:v>
                </c:pt>
                <c:pt idx="11">
                  <c:v>2017-12</c:v>
                </c:pt>
                <c:pt idx="12">
                  <c:v>2017-13</c:v>
                </c:pt>
                <c:pt idx="13">
                  <c:v>2017-14</c:v>
                </c:pt>
                <c:pt idx="14">
                  <c:v>2017-15</c:v>
                </c:pt>
                <c:pt idx="15">
                  <c:v>2017-16</c:v>
                </c:pt>
                <c:pt idx="16">
                  <c:v>2017-17</c:v>
                </c:pt>
                <c:pt idx="17">
                  <c:v>2017-18</c:v>
                </c:pt>
                <c:pt idx="18">
                  <c:v>2017-19</c:v>
                </c:pt>
                <c:pt idx="19">
                  <c:v>2017-20</c:v>
                </c:pt>
                <c:pt idx="20">
                  <c:v>2017-21</c:v>
                </c:pt>
                <c:pt idx="21">
                  <c:v>2017-22</c:v>
                </c:pt>
                <c:pt idx="22">
                  <c:v>2017-23</c:v>
                </c:pt>
                <c:pt idx="23">
                  <c:v>2017-24</c:v>
                </c:pt>
                <c:pt idx="24">
                  <c:v>2017-25</c:v>
                </c:pt>
                <c:pt idx="25">
                  <c:v>2017-26</c:v>
                </c:pt>
                <c:pt idx="26">
                  <c:v>2017-27</c:v>
                </c:pt>
                <c:pt idx="27">
                  <c:v>2017-28</c:v>
                </c:pt>
                <c:pt idx="28">
                  <c:v>2017-29</c:v>
                </c:pt>
                <c:pt idx="29">
                  <c:v>2017-30</c:v>
                </c:pt>
                <c:pt idx="30">
                  <c:v>2017-31</c:v>
                </c:pt>
                <c:pt idx="31">
                  <c:v>2017-32</c:v>
                </c:pt>
                <c:pt idx="32">
                  <c:v>2017-33</c:v>
                </c:pt>
                <c:pt idx="33">
                  <c:v>2017-34</c:v>
                </c:pt>
                <c:pt idx="34">
                  <c:v>2017-35</c:v>
                </c:pt>
                <c:pt idx="35">
                  <c:v>2017-36</c:v>
                </c:pt>
                <c:pt idx="36">
                  <c:v>2017-37</c:v>
                </c:pt>
                <c:pt idx="37">
                  <c:v>2017-38</c:v>
                </c:pt>
                <c:pt idx="38">
                  <c:v>2017-39</c:v>
                </c:pt>
                <c:pt idx="39">
                  <c:v>2017-40</c:v>
                </c:pt>
                <c:pt idx="40">
                  <c:v>2017-41</c:v>
                </c:pt>
                <c:pt idx="41">
                  <c:v>2017-42</c:v>
                </c:pt>
                <c:pt idx="42">
                  <c:v>2017-43</c:v>
                </c:pt>
                <c:pt idx="43">
                  <c:v>2017-44</c:v>
                </c:pt>
                <c:pt idx="44">
                  <c:v>2017-45</c:v>
                </c:pt>
                <c:pt idx="45">
                  <c:v>2017-46</c:v>
                </c:pt>
                <c:pt idx="46">
                  <c:v>2017-47</c:v>
                </c:pt>
                <c:pt idx="47">
                  <c:v>2017-48</c:v>
                </c:pt>
                <c:pt idx="48">
                  <c:v>2017-49</c:v>
                </c:pt>
                <c:pt idx="49">
                  <c:v>2017-50</c:v>
                </c:pt>
                <c:pt idx="50">
                  <c:v>2017-51</c:v>
                </c:pt>
                <c:pt idx="51">
                  <c:v>2017-52</c:v>
                </c:pt>
                <c:pt idx="52">
                  <c:v>2018-01</c:v>
                </c:pt>
                <c:pt idx="53">
                  <c:v>2018-02</c:v>
                </c:pt>
                <c:pt idx="54">
                  <c:v>2018-03</c:v>
                </c:pt>
                <c:pt idx="55">
                  <c:v>2018-04</c:v>
                </c:pt>
                <c:pt idx="56">
                  <c:v>2018-05</c:v>
                </c:pt>
                <c:pt idx="57">
                  <c:v>2018-06</c:v>
                </c:pt>
                <c:pt idx="58">
                  <c:v>2018-07</c:v>
                </c:pt>
                <c:pt idx="59">
                  <c:v>2018-08</c:v>
                </c:pt>
                <c:pt idx="60">
                  <c:v>2018-09</c:v>
                </c:pt>
                <c:pt idx="61">
                  <c:v>2018-10</c:v>
                </c:pt>
                <c:pt idx="62">
                  <c:v>2018-11</c:v>
                </c:pt>
                <c:pt idx="63">
                  <c:v>2018-12</c:v>
                </c:pt>
                <c:pt idx="64">
                  <c:v>2018-13</c:v>
                </c:pt>
                <c:pt idx="65">
                  <c:v>2018-14</c:v>
                </c:pt>
                <c:pt idx="66">
                  <c:v>2018-15</c:v>
                </c:pt>
                <c:pt idx="67">
                  <c:v>2018-16</c:v>
                </c:pt>
                <c:pt idx="68">
                  <c:v>2018-17</c:v>
                </c:pt>
                <c:pt idx="69">
                  <c:v>2018-18</c:v>
                </c:pt>
                <c:pt idx="70">
                  <c:v>2018-19</c:v>
                </c:pt>
                <c:pt idx="71">
                  <c:v>2018-20</c:v>
                </c:pt>
                <c:pt idx="72">
                  <c:v>2018-21</c:v>
                </c:pt>
                <c:pt idx="73">
                  <c:v>2018-22</c:v>
                </c:pt>
                <c:pt idx="74">
                  <c:v>2018-23</c:v>
                </c:pt>
                <c:pt idx="75">
                  <c:v>2018-24</c:v>
                </c:pt>
              </c:strCache>
            </c:strRef>
          </c:cat>
          <c:val>
            <c:numRef>
              <c:f>Epicurve!$C$4:$C$80</c:f>
              <c:numCache>
                <c:formatCode>General</c:formatCode>
                <c:ptCount val="7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2</c:v>
                </c:pt>
                <c:pt idx="16">
                  <c:v>0</c:v>
                </c:pt>
                <c:pt idx="17">
                  <c:v>1</c:v>
                </c:pt>
                <c:pt idx="18">
                  <c:v>2</c:v>
                </c:pt>
                <c:pt idx="19">
                  <c:v>0</c:v>
                </c:pt>
                <c:pt idx="20">
                  <c:v>0</c:v>
                </c:pt>
                <c:pt idx="21">
                  <c:v>1</c:v>
                </c:pt>
                <c:pt idx="22">
                  <c:v>0</c:v>
                </c:pt>
                <c:pt idx="23">
                  <c:v>1</c:v>
                </c:pt>
                <c:pt idx="24">
                  <c:v>1</c:v>
                </c:pt>
                <c:pt idx="25">
                  <c:v>1</c:v>
                </c:pt>
                <c:pt idx="26">
                  <c:v>2</c:v>
                </c:pt>
                <c:pt idx="27">
                  <c:v>0</c:v>
                </c:pt>
                <c:pt idx="28">
                  <c:v>0</c:v>
                </c:pt>
                <c:pt idx="29">
                  <c:v>0</c:v>
                </c:pt>
                <c:pt idx="30">
                  <c:v>1</c:v>
                </c:pt>
                <c:pt idx="31">
                  <c:v>1</c:v>
                </c:pt>
                <c:pt idx="32">
                  <c:v>0</c:v>
                </c:pt>
                <c:pt idx="33">
                  <c:v>1</c:v>
                </c:pt>
                <c:pt idx="34">
                  <c:v>1</c:v>
                </c:pt>
                <c:pt idx="35">
                  <c:v>1</c:v>
                </c:pt>
                <c:pt idx="36">
                  <c:v>0</c:v>
                </c:pt>
                <c:pt idx="37">
                  <c:v>0</c:v>
                </c:pt>
                <c:pt idx="38">
                  <c:v>0</c:v>
                </c:pt>
                <c:pt idx="39">
                  <c:v>0</c:v>
                </c:pt>
                <c:pt idx="40">
                  <c:v>0</c:v>
                </c:pt>
                <c:pt idx="41">
                  <c:v>0</c:v>
                </c:pt>
                <c:pt idx="42">
                  <c:v>0</c:v>
                </c:pt>
                <c:pt idx="43">
                  <c:v>0</c:v>
                </c:pt>
                <c:pt idx="44">
                  <c:v>0</c:v>
                </c:pt>
                <c:pt idx="45">
                  <c:v>0</c:v>
                </c:pt>
                <c:pt idx="46">
                  <c:v>3</c:v>
                </c:pt>
                <c:pt idx="47">
                  <c:v>1</c:v>
                </c:pt>
                <c:pt idx="48">
                  <c:v>0</c:v>
                </c:pt>
                <c:pt idx="49">
                  <c:v>1</c:v>
                </c:pt>
                <c:pt idx="50">
                  <c:v>0</c:v>
                </c:pt>
                <c:pt idx="51">
                  <c:v>0</c:v>
                </c:pt>
                <c:pt idx="52">
                  <c:v>0</c:v>
                </c:pt>
                <c:pt idx="53">
                  <c:v>0</c:v>
                </c:pt>
                <c:pt idx="54">
                  <c:v>0</c:v>
                </c:pt>
                <c:pt idx="55">
                  <c:v>0</c:v>
                </c:pt>
                <c:pt idx="56">
                  <c:v>5</c:v>
                </c:pt>
                <c:pt idx="57">
                  <c:v>8</c:v>
                </c:pt>
                <c:pt idx="58">
                  <c:v>21</c:v>
                </c:pt>
                <c:pt idx="59">
                  <c:v>14</c:v>
                </c:pt>
                <c:pt idx="60">
                  <c:v>19</c:v>
                </c:pt>
                <c:pt idx="61">
                  <c:v>25</c:v>
                </c:pt>
                <c:pt idx="62">
                  <c:v>40</c:v>
                </c:pt>
                <c:pt idx="63">
                  <c:v>40</c:v>
                </c:pt>
                <c:pt idx="64">
                  <c:v>63</c:v>
                </c:pt>
                <c:pt idx="65">
                  <c:v>69</c:v>
                </c:pt>
                <c:pt idx="66">
                  <c:v>59</c:v>
                </c:pt>
                <c:pt idx="67">
                  <c:v>68</c:v>
                </c:pt>
                <c:pt idx="68">
                  <c:v>68</c:v>
                </c:pt>
                <c:pt idx="69">
                  <c:v>92</c:v>
                </c:pt>
                <c:pt idx="70">
                  <c:v>97</c:v>
                </c:pt>
                <c:pt idx="71">
                  <c:v>85</c:v>
                </c:pt>
                <c:pt idx="72">
                  <c:v>70</c:v>
                </c:pt>
                <c:pt idx="73">
                  <c:v>64</c:v>
                </c:pt>
                <c:pt idx="74">
                  <c:v>59</c:v>
                </c:pt>
                <c:pt idx="75">
                  <c:v>29</c:v>
                </c:pt>
              </c:numCache>
            </c:numRef>
          </c:val>
          <c:extLst>
            <c:ext xmlns:c16="http://schemas.microsoft.com/office/drawing/2014/chart" uri="{C3380CC4-5D6E-409C-BE32-E72D297353CC}">
              <c16:uniqueId val="{00000001-219B-43B5-8DC8-33FB3CF52367}"/>
            </c:ext>
          </c:extLst>
        </c:ser>
        <c:dLbls>
          <c:showLegendKey val="0"/>
          <c:showVal val="0"/>
          <c:showCatName val="0"/>
          <c:showSerName val="0"/>
          <c:showPercent val="0"/>
          <c:showBubbleSize val="0"/>
        </c:dLbls>
        <c:gapWidth val="0"/>
        <c:overlap val="100"/>
        <c:axId val="531956264"/>
        <c:axId val="531959544"/>
      </c:barChart>
      <c:catAx>
        <c:axId val="5319562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solidFill>
                      <a:schemeClr val="tx1"/>
                    </a:solidFill>
                  </a:rPr>
                  <a:t>Year-week</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31959544"/>
        <c:crosses val="autoZero"/>
        <c:auto val="1"/>
        <c:lblAlgn val="ctr"/>
        <c:lblOffset val="100"/>
        <c:noMultiLvlLbl val="0"/>
      </c:catAx>
      <c:valAx>
        <c:axId val="531959544"/>
        <c:scaling>
          <c:orientation val="minMax"/>
          <c:max val="700"/>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a:solidFill>
                      <a:schemeClr val="tx1"/>
                    </a:solidFill>
                  </a:rPr>
                  <a:t> Number</a:t>
                </a:r>
                <a:r>
                  <a:rPr lang="en-GB" baseline="0">
                    <a:solidFill>
                      <a:schemeClr val="tx1"/>
                    </a:solidFill>
                  </a:rPr>
                  <a:t> of dengue fever cases</a:t>
                </a:r>
                <a:endParaRPr lang="en-GB">
                  <a:solidFill>
                    <a:schemeClr val="tx1"/>
                  </a:solidFill>
                </a:endParaRPr>
              </a:p>
            </c:rich>
          </c:tx>
          <c:layout>
            <c:manualLayout>
              <c:xMode val="edge"/>
              <c:yMode val="edge"/>
              <c:x val="5.0029975225059475E-2"/>
              <c:y val="0.2806047805233906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31956264"/>
        <c:crosses val="autoZero"/>
        <c:crossBetween val="between"/>
      </c:valAx>
      <c:spPr>
        <a:noFill/>
        <a:ln>
          <a:noFill/>
        </a:ln>
        <a:effectLst/>
      </c:spPr>
    </c:plotArea>
    <c:legend>
      <c:legendPos val="r"/>
      <c:layout>
        <c:manualLayout>
          <c:xMode val="edge"/>
          <c:yMode val="edge"/>
          <c:x val="0.13460701057227659"/>
          <c:y val="2.7292793859326363E-2"/>
          <c:w val="0.43223169362116659"/>
          <c:h val="0.1562510936132983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0.96224</cdr:x>
      <cdr:y>0.28381</cdr:y>
    </cdr:from>
    <cdr:to>
      <cdr:x>0.98438</cdr:x>
      <cdr:y>0.32952</cdr:y>
    </cdr:to>
    <cdr:sp macro="" textlink="">
      <cdr:nvSpPr>
        <cdr:cNvPr id="2" name="TextBox 1"/>
        <cdr:cNvSpPr txBox="1"/>
      </cdr:nvSpPr>
      <cdr:spPr>
        <a:xfrm xmlns:a="http://schemas.openxmlformats.org/drawingml/2006/main">
          <a:off x="7038975" y="1419224"/>
          <a:ext cx="161925"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smtClean="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534988"/>
            <a:ext cx="4214812" cy="2371725"/>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400" kern="1200" baseline="0" noProof="0" dirty="0" smtClean="0">
              <a:solidFill>
                <a:schemeClr val="tx1"/>
              </a:solidFill>
              <a:latin typeface="Times" pitchFamily="18" charset="0"/>
              <a:ea typeface="+mn-ea"/>
              <a:cs typeface="+mn-cs"/>
            </a:endParaRPr>
          </a:p>
        </p:txBody>
      </p:sp>
    </p:spTree>
    <p:extLst>
      <p:ext uri="{BB962C8B-B14F-4D97-AF65-F5344CB8AC3E}">
        <p14:creationId xmlns:p14="http://schemas.microsoft.com/office/powerpoint/2010/main" val="3362051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11"/>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7147"/>
            <a:ext cx="12192000" cy="6857999"/>
          </a:xfrm>
          <a:prstGeom prst="rect">
            <a:avLst/>
          </a:prstGeom>
          <a:noFill/>
        </p:spPr>
      </p:pic>
      <p:sp>
        <p:nvSpPr>
          <p:cNvPr id="181250" name="Rectangle 2"/>
          <p:cNvSpPr>
            <a:spLocks noGrp="1" noChangeArrowheads="1"/>
          </p:cNvSpPr>
          <p:nvPr>
            <p:ph type="ctrTitle"/>
          </p:nvPr>
        </p:nvSpPr>
        <p:spPr>
          <a:xfrm>
            <a:off x="431803" y="3598863"/>
            <a:ext cx="11275484" cy="514350"/>
          </a:xfrm>
        </p:spPr>
        <p:txBody>
          <a:bodyPr/>
          <a:lstStyle>
            <a:lvl1pPr>
              <a:defRPr sz="24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431803" y="4318000"/>
            <a:ext cx="11275484" cy="1421618"/>
          </a:xfrm>
        </p:spPr>
        <p:txBody>
          <a:bodyPr/>
          <a:lstStyle>
            <a:lvl1pPr marL="0" indent="0">
              <a:lnSpc>
                <a:spcPct val="90000"/>
              </a:lnSpc>
              <a:spcBef>
                <a:spcPts val="0"/>
              </a:spcBef>
              <a:spcAft>
                <a:spcPts val="0"/>
              </a:spcAft>
              <a:defRPr sz="3000" b="1">
                <a:solidFill>
                  <a:schemeClr val="bg1"/>
                </a:solidFill>
                <a:latin typeface="Tahoma" pitchFamily="34" charset="0"/>
                <a:cs typeface="Tahoma" pitchFamily="34" charset="0"/>
              </a:defRPr>
            </a:lvl1pPr>
          </a:lstStyle>
          <a:p>
            <a:r>
              <a:rPr lang="en-US" smtClean="0"/>
              <a:t>Click to edit Master subtitle style</a:t>
            </a:r>
            <a:endParaRPr lang="en-GB" dirty="0"/>
          </a:p>
        </p:txBody>
      </p:sp>
      <p:pic>
        <p:nvPicPr>
          <p:cNvPr id="8"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10318749" y="504825"/>
            <a:ext cx="1263651" cy="1136650"/>
          </a:xfrm>
          <a:prstGeom prst="rect">
            <a:avLst/>
          </a:prstGeom>
          <a:noFill/>
        </p:spPr>
      </p:pic>
      <p:sp>
        <p:nvSpPr>
          <p:cNvPr id="2" name="Slide Number Placeholder 1"/>
          <p:cNvSpPr>
            <a:spLocks noGrp="1"/>
          </p:cNvSpPr>
          <p:nvPr>
            <p:ph type="sldNum" sz="quarter" idx="10"/>
          </p:nvPr>
        </p:nvSpPr>
        <p:spPr>
          <a:xfrm>
            <a:off x="9108000" y="6480002"/>
            <a:ext cx="2556000" cy="365125"/>
          </a:xfrm>
        </p:spPr>
        <p:txBody>
          <a:bodyPr/>
          <a:lstStyle>
            <a:lvl1pPr>
              <a:defRPr>
                <a:solidFill>
                  <a:schemeClr val="bg1"/>
                </a:solidFill>
              </a:defRPr>
            </a:lvl1pPr>
          </a:lstStyle>
          <a:p>
            <a:fld id="{0580567E-5E8F-47A5-90DF-8BFEB1A71525}" type="slidenum">
              <a:rPr lang="en-GB" smtClean="0"/>
              <a:pPr/>
              <a:t>‹#›</a:t>
            </a:fld>
            <a:endParaRPr lang="en-GB" dirty="0"/>
          </a:p>
        </p:txBody>
      </p:sp>
    </p:spTree>
    <p:extLst>
      <p:ext uri="{BB962C8B-B14F-4D97-AF65-F5344CB8AC3E}">
        <p14:creationId xmlns:p14="http://schemas.microsoft.com/office/powerpoint/2010/main" val="27165336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225"/>
              </a:spcBef>
              <a:spcAft>
                <a:spcPts val="450"/>
              </a:spcAft>
              <a:defRPr sz="1800"/>
            </a:lvl1pPr>
            <a:lvl2pPr marL="202396" indent="-202396">
              <a:lnSpc>
                <a:spcPct val="90000"/>
              </a:lnSpc>
              <a:spcBef>
                <a:spcPts val="225"/>
              </a:spcBef>
              <a:spcAft>
                <a:spcPts val="450"/>
              </a:spcAft>
              <a:buFont typeface="Arial" pitchFamily="34" charset="0"/>
              <a:buChar char="•"/>
              <a:tabLst>
                <a:tab pos="202396" algn="l"/>
              </a:tabLst>
              <a:defRPr sz="1800">
                <a:latin typeface="Tahoma" pitchFamily="34" charset="0"/>
                <a:cs typeface="Tahoma" pitchFamily="34" charset="0"/>
              </a:defRPr>
            </a:lvl2pPr>
            <a:lvl3pPr marL="405984" indent="-203587">
              <a:lnSpc>
                <a:spcPct val="90000"/>
              </a:lnSpc>
              <a:spcBef>
                <a:spcPts val="225"/>
              </a:spcBef>
              <a:spcAft>
                <a:spcPts val="450"/>
              </a:spcAft>
              <a:buFont typeface="Tahoma" pitchFamily="34" charset="0"/>
              <a:buChar char="–"/>
              <a:tabLst>
                <a:tab pos="405984" algn="l"/>
              </a:tabLst>
              <a:defRPr sz="1800">
                <a:latin typeface="Tahoma" pitchFamily="34" charset="0"/>
                <a:cs typeface="Tahoma" pitchFamily="34" charset="0"/>
              </a:defRPr>
            </a:lvl3pPr>
            <a:lvl5pPr>
              <a:buNone/>
              <a:defRPr/>
            </a:lvl5p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4"/>
          <p:cNvSpPr>
            <a:spLocks noGrp="1"/>
          </p:cNvSpPr>
          <p:nvPr>
            <p:ph type="sldNum" sz="quarter" idx="10"/>
          </p:nvPr>
        </p:nvSpPr>
        <p:spPr/>
        <p:txBody>
          <a:bodyPr/>
          <a:lstStyle>
            <a:lvl1pPr>
              <a:lnSpc>
                <a:spcPct val="100000"/>
              </a:lnSpc>
              <a:defRPr>
                <a:solidFill>
                  <a:schemeClr val="bg1"/>
                </a:solidFill>
              </a:defRPr>
            </a:lvl1pPr>
          </a:lstStyle>
          <a:p>
            <a:fld id="{0580567E-5E8F-47A5-90DF-8BFEB1A71525}" type="slidenum">
              <a:rPr lang="en-GB" smtClean="0"/>
              <a:pPr/>
              <a:t>‹#›</a:t>
            </a:fld>
            <a:endParaRPr lang="en-GB" dirty="0"/>
          </a:p>
        </p:txBody>
      </p:sp>
    </p:spTree>
    <p:extLst>
      <p:ext uri="{BB962C8B-B14F-4D97-AF65-F5344CB8AC3E}">
        <p14:creationId xmlns:p14="http://schemas.microsoft.com/office/powerpoint/2010/main" val="21180086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1021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300"/>
              </a:spcBef>
              <a:spcAft>
                <a:spcPts val="600"/>
              </a:spcAft>
              <a:defRPr sz="2400"/>
            </a:lvl1pPr>
            <a:lvl2pPr marL="180975" indent="-180975">
              <a:lnSpc>
                <a:spcPct val="90000"/>
              </a:lnSpc>
              <a:spcBef>
                <a:spcPts val="300"/>
              </a:spcBef>
              <a:spcAft>
                <a:spcPts val="600"/>
              </a:spcAft>
              <a:buFont typeface="Arial" pitchFamily="34" charset="0"/>
              <a:buChar char="•"/>
              <a:tabLst>
                <a:tab pos="180975" algn="l"/>
              </a:tabLst>
              <a:defRPr sz="2000">
                <a:latin typeface="Tahoma" pitchFamily="34" charset="0"/>
                <a:cs typeface="Tahoma" pitchFamily="34" charset="0"/>
              </a:defRPr>
            </a:lvl2pPr>
            <a:lvl3pPr marL="355600" indent="-174625">
              <a:lnSpc>
                <a:spcPct val="90000"/>
              </a:lnSpc>
              <a:spcBef>
                <a:spcPts val="300"/>
              </a:spcBef>
              <a:spcAft>
                <a:spcPts val="600"/>
              </a:spcAft>
              <a:buFont typeface="Tahoma" pitchFamily="34" charset="0"/>
              <a:buChar char="–"/>
              <a:tabLst>
                <a:tab pos="355600" algn="l"/>
              </a:tabLst>
              <a:defRPr sz="2000">
                <a:latin typeface="Tahoma" pitchFamily="34" charset="0"/>
                <a:cs typeface="Tahoma" pitchFamily="34" charset="0"/>
              </a:defRPr>
            </a:lvl3pPr>
            <a:lvl5pPr>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020134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Slide Number Placeholder 4"/>
          <p:cNvSpPr>
            <a:spLocks noGrp="1"/>
          </p:cNvSpPr>
          <p:nvPr>
            <p:ph type="sldNum" sz="quarter" idx="10"/>
          </p:nvPr>
        </p:nvSpPr>
        <p:spPr>
          <a:xfrm>
            <a:off x="9108000" y="6480017"/>
            <a:ext cx="2556000" cy="365125"/>
          </a:xfrm>
          <a:prstGeom prst="rect">
            <a:avLst/>
          </a:prstGeom>
        </p:spPr>
        <p:txBody>
          <a:body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1474102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Slide Number Placeholder 4"/>
          <p:cNvSpPr>
            <a:spLocks noGrp="1"/>
          </p:cNvSpPr>
          <p:nvPr>
            <p:ph type="sldNum" sz="quarter" idx="10"/>
          </p:nvPr>
        </p:nvSpPr>
        <p:spPr>
          <a:xfrm>
            <a:off x="9108000" y="6480017"/>
            <a:ext cx="2556000" cy="365125"/>
          </a:xfrm>
          <a:prstGeom prst="rect">
            <a:avLst/>
          </a:prstGeom>
        </p:spPr>
        <p:txBody>
          <a:body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2531932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11"/>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7147"/>
            <a:ext cx="12192000" cy="6857999"/>
          </a:xfrm>
          <a:prstGeom prst="rect">
            <a:avLst/>
          </a:prstGeom>
          <a:noFill/>
        </p:spPr>
      </p:pic>
      <p:sp>
        <p:nvSpPr>
          <p:cNvPr id="181250" name="Rectangle 2"/>
          <p:cNvSpPr>
            <a:spLocks noGrp="1" noChangeArrowheads="1"/>
          </p:cNvSpPr>
          <p:nvPr>
            <p:ph type="ctrTitle"/>
          </p:nvPr>
        </p:nvSpPr>
        <p:spPr>
          <a:xfrm>
            <a:off x="431803" y="3598863"/>
            <a:ext cx="11275484" cy="514350"/>
          </a:xfrm>
        </p:spPr>
        <p:txBody>
          <a:bodyPr/>
          <a:lstStyle>
            <a:lvl1pPr>
              <a:defRPr sz="24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431803" y="4318000"/>
            <a:ext cx="11275484" cy="1421618"/>
          </a:xfrm>
        </p:spPr>
        <p:txBody>
          <a:bodyPr/>
          <a:lstStyle>
            <a:lvl1pPr marL="0" indent="0">
              <a:lnSpc>
                <a:spcPct val="90000"/>
              </a:lnSpc>
              <a:spcBef>
                <a:spcPts val="0"/>
              </a:spcBef>
              <a:spcAft>
                <a:spcPts val="0"/>
              </a:spcAft>
              <a:defRPr sz="3000" b="1">
                <a:solidFill>
                  <a:schemeClr val="bg1"/>
                </a:solidFill>
                <a:latin typeface="Tahoma" pitchFamily="34" charset="0"/>
                <a:cs typeface="Tahoma" pitchFamily="34" charset="0"/>
              </a:defRPr>
            </a:lvl1pPr>
          </a:lstStyle>
          <a:p>
            <a:r>
              <a:rPr lang="en-US" smtClean="0"/>
              <a:t>Click to edit Master subtitle style</a:t>
            </a:r>
            <a:endParaRPr lang="en-GB" dirty="0"/>
          </a:p>
        </p:txBody>
      </p:sp>
      <p:pic>
        <p:nvPicPr>
          <p:cNvPr id="8"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10318749" y="504825"/>
            <a:ext cx="1263651" cy="1136650"/>
          </a:xfrm>
          <a:prstGeom prst="rect">
            <a:avLst/>
          </a:prstGeom>
          <a:noFill/>
        </p:spPr>
      </p:pic>
      <p:sp>
        <p:nvSpPr>
          <p:cNvPr id="2" name="Slide Number Placeholder 1"/>
          <p:cNvSpPr>
            <a:spLocks noGrp="1"/>
          </p:cNvSpPr>
          <p:nvPr>
            <p:ph type="sldNum" sz="quarter" idx="10"/>
          </p:nvPr>
        </p:nvSpPr>
        <p:spPr>
          <a:xfrm>
            <a:off x="9108000" y="6480002"/>
            <a:ext cx="2556000" cy="365125"/>
          </a:xfrm>
        </p:spPr>
        <p:txBody>
          <a:bodyPr/>
          <a:lstStyle>
            <a:lvl1pPr>
              <a:defRPr>
                <a:solidFill>
                  <a:schemeClr val="bg1"/>
                </a:solidFill>
              </a:defRPr>
            </a:lvl1p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9953525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225"/>
              </a:spcBef>
              <a:spcAft>
                <a:spcPts val="450"/>
              </a:spcAft>
              <a:defRPr sz="1800"/>
            </a:lvl1pPr>
            <a:lvl2pPr marL="202396" indent="-202396">
              <a:lnSpc>
                <a:spcPct val="90000"/>
              </a:lnSpc>
              <a:spcBef>
                <a:spcPts val="225"/>
              </a:spcBef>
              <a:spcAft>
                <a:spcPts val="450"/>
              </a:spcAft>
              <a:buFont typeface="Arial" pitchFamily="34" charset="0"/>
              <a:buChar char="•"/>
              <a:tabLst>
                <a:tab pos="202396" algn="l"/>
              </a:tabLst>
              <a:defRPr sz="1800">
                <a:latin typeface="Tahoma" pitchFamily="34" charset="0"/>
                <a:cs typeface="Tahoma" pitchFamily="34" charset="0"/>
              </a:defRPr>
            </a:lvl2pPr>
            <a:lvl3pPr marL="405984" indent="-203587">
              <a:lnSpc>
                <a:spcPct val="90000"/>
              </a:lnSpc>
              <a:spcBef>
                <a:spcPts val="225"/>
              </a:spcBef>
              <a:spcAft>
                <a:spcPts val="450"/>
              </a:spcAft>
              <a:buFont typeface="Tahoma" pitchFamily="34" charset="0"/>
              <a:buChar char="–"/>
              <a:tabLst>
                <a:tab pos="405984" algn="l"/>
              </a:tabLst>
              <a:defRPr sz="1800">
                <a:latin typeface="Tahoma" pitchFamily="34" charset="0"/>
                <a:cs typeface="Tahoma" pitchFamily="34" charset="0"/>
              </a:defRPr>
            </a:lvl3pPr>
            <a:lvl5pPr>
              <a:buNone/>
              <a:defRPr/>
            </a:lvl5p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4"/>
          <p:cNvSpPr>
            <a:spLocks noGrp="1"/>
          </p:cNvSpPr>
          <p:nvPr>
            <p:ph type="sldNum" sz="quarter" idx="10"/>
          </p:nvPr>
        </p:nvSpPr>
        <p:spPr/>
        <p:txBody>
          <a:bodyPr/>
          <a:lstStyle>
            <a:lvl1pPr>
              <a:lnSpc>
                <a:spcPct val="100000"/>
              </a:lnSpc>
              <a:defRPr>
                <a:solidFill>
                  <a:schemeClr val="bg1"/>
                </a:solidFill>
              </a:defRPr>
            </a:lvl1p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9191233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3.xml"/><Relationship Id="rId1" Type="http://schemas.openxmlformats.org/officeDocument/2006/relationships/slideLayout" Target="../slideLayouts/slideLayout4.xml"/><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0226" name="Rectangle 2"/>
          <p:cNvSpPr>
            <a:spLocks noGrp="1" noChangeArrowheads="1"/>
          </p:cNvSpPr>
          <p:nvPr>
            <p:ph type="title"/>
          </p:nvPr>
        </p:nvSpPr>
        <p:spPr bwMode="auto">
          <a:xfrm>
            <a:off x="431801" y="142892"/>
            <a:ext cx="10318363"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431807" y="1079500"/>
            <a:ext cx="11368617"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sp>
        <p:nvSpPr>
          <p:cNvPr id="10" name="Slide Number Placeholder 9"/>
          <p:cNvSpPr>
            <a:spLocks noGrp="1"/>
          </p:cNvSpPr>
          <p:nvPr>
            <p:ph type="sldNum" sz="quarter" idx="4"/>
          </p:nvPr>
        </p:nvSpPr>
        <p:spPr>
          <a:xfrm>
            <a:off x="9108000" y="6480017"/>
            <a:ext cx="2556000" cy="365125"/>
          </a:xfrm>
          <a:prstGeom prst="rect">
            <a:avLst/>
          </a:prstGeom>
        </p:spPr>
        <p:txBody>
          <a:bodyPr vert="horz" lIns="91440" tIns="36000" rIns="91440" bIns="36000" rtlCol="0" anchor="ctr" anchorCtr="0"/>
          <a:lstStyle>
            <a:lvl1pPr algn="r">
              <a:lnSpc>
                <a:spcPct val="100000"/>
              </a:lnSpc>
              <a:defRPr sz="900" b="0">
                <a:solidFill>
                  <a:schemeClr val="bg1"/>
                </a:solidFill>
              </a:defRPr>
            </a:lvl1pPr>
          </a:lstStyle>
          <a:p>
            <a:fld id="{0580567E-5E8F-47A5-90DF-8BFEB1A71525}" type="slidenum">
              <a:rPr lang="en-GB" smtClean="0"/>
              <a:pPr/>
              <a:t>‹#›</a:t>
            </a:fld>
            <a:endParaRPr lang="en-GB" dirty="0"/>
          </a:p>
        </p:txBody>
      </p:sp>
      <p:pic>
        <p:nvPicPr>
          <p:cNvPr id="7" name="Picture 8"/>
          <p:cNvPicPr>
            <a:picLocks noChangeArrowheads="1"/>
          </p:cNvPicPr>
          <p:nvPr userDrawn="1"/>
        </p:nvPicPr>
        <p:blipFill>
          <a:blip r:embed="rId5"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Tree>
    <p:extLst>
      <p:ext uri="{BB962C8B-B14F-4D97-AF65-F5344CB8AC3E}">
        <p14:creationId xmlns:p14="http://schemas.microsoft.com/office/powerpoint/2010/main" val="530851494"/>
      </p:ext>
    </p:extLst>
  </p:cSld>
  <p:clrMap bg1="lt1" tx1="dk1" bg2="lt2" tx2="dk2" accent1="accent1" accent2="accent2" accent3="accent3" accent4="accent4" accent5="accent5" accent6="accent6" hlink="hlink" folHlink="folHlink"/>
  <p:sldLayoutIdLst>
    <p:sldLayoutId id="2147483724" r:id="rId1"/>
    <p:sldLayoutId id="2147483725" r:id="rId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1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100" b="1">
          <a:solidFill>
            <a:srgbClr val="333333"/>
          </a:solidFill>
          <a:latin typeface="Tahoma" pitchFamily="34" charset="0"/>
        </a:defRPr>
      </a:lvl2pPr>
      <a:lvl3pPr algn="l" rtl="0" eaLnBrk="1" fontAlgn="base" hangingPunct="1">
        <a:lnSpc>
          <a:spcPct val="90000"/>
        </a:lnSpc>
        <a:spcBef>
          <a:spcPct val="0"/>
        </a:spcBef>
        <a:spcAft>
          <a:spcPct val="0"/>
        </a:spcAft>
        <a:defRPr sz="2100" b="1">
          <a:solidFill>
            <a:srgbClr val="333333"/>
          </a:solidFill>
          <a:latin typeface="Tahoma" pitchFamily="34" charset="0"/>
        </a:defRPr>
      </a:lvl3pPr>
      <a:lvl4pPr algn="l" rtl="0" eaLnBrk="1" fontAlgn="base" hangingPunct="1">
        <a:lnSpc>
          <a:spcPct val="90000"/>
        </a:lnSpc>
        <a:spcBef>
          <a:spcPct val="0"/>
        </a:spcBef>
        <a:spcAft>
          <a:spcPct val="0"/>
        </a:spcAft>
        <a:defRPr sz="2100" b="1">
          <a:solidFill>
            <a:srgbClr val="333333"/>
          </a:solidFill>
          <a:latin typeface="Tahoma" pitchFamily="34" charset="0"/>
        </a:defRPr>
      </a:lvl4pPr>
      <a:lvl5pPr algn="l" rtl="0" eaLnBrk="1" fontAlgn="base" hangingPunct="1">
        <a:lnSpc>
          <a:spcPct val="90000"/>
        </a:lnSpc>
        <a:spcBef>
          <a:spcPct val="0"/>
        </a:spcBef>
        <a:spcAft>
          <a:spcPct val="0"/>
        </a:spcAft>
        <a:defRPr sz="2100" b="1">
          <a:solidFill>
            <a:srgbClr val="333333"/>
          </a:solidFill>
          <a:latin typeface="Tahoma" pitchFamily="34" charset="0"/>
        </a:defRPr>
      </a:lvl5pPr>
      <a:lvl6pPr marL="342884" algn="l" rtl="0" eaLnBrk="1" fontAlgn="base" hangingPunct="1">
        <a:lnSpc>
          <a:spcPct val="90000"/>
        </a:lnSpc>
        <a:spcBef>
          <a:spcPct val="0"/>
        </a:spcBef>
        <a:spcAft>
          <a:spcPct val="0"/>
        </a:spcAft>
        <a:defRPr sz="2100" b="1">
          <a:solidFill>
            <a:srgbClr val="333333"/>
          </a:solidFill>
          <a:latin typeface="Tahoma" pitchFamily="34" charset="0"/>
        </a:defRPr>
      </a:lvl6pPr>
      <a:lvl7pPr marL="685766" algn="l" rtl="0" eaLnBrk="1" fontAlgn="base" hangingPunct="1">
        <a:lnSpc>
          <a:spcPct val="90000"/>
        </a:lnSpc>
        <a:spcBef>
          <a:spcPct val="0"/>
        </a:spcBef>
        <a:spcAft>
          <a:spcPct val="0"/>
        </a:spcAft>
        <a:defRPr sz="2100" b="1">
          <a:solidFill>
            <a:srgbClr val="333333"/>
          </a:solidFill>
          <a:latin typeface="Tahoma" pitchFamily="34" charset="0"/>
        </a:defRPr>
      </a:lvl7pPr>
      <a:lvl8pPr marL="1028649" algn="l" rtl="0" eaLnBrk="1" fontAlgn="base" hangingPunct="1">
        <a:lnSpc>
          <a:spcPct val="90000"/>
        </a:lnSpc>
        <a:spcBef>
          <a:spcPct val="0"/>
        </a:spcBef>
        <a:spcAft>
          <a:spcPct val="0"/>
        </a:spcAft>
        <a:defRPr sz="2100" b="1">
          <a:solidFill>
            <a:srgbClr val="333333"/>
          </a:solidFill>
          <a:latin typeface="Tahoma" pitchFamily="34" charset="0"/>
        </a:defRPr>
      </a:lvl8pPr>
      <a:lvl9pPr marL="1371532" algn="l" rtl="0" eaLnBrk="1" fontAlgn="base" hangingPunct="1">
        <a:lnSpc>
          <a:spcPct val="90000"/>
        </a:lnSpc>
        <a:spcBef>
          <a:spcPct val="0"/>
        </a:spcBef>
        <a:spcAft>
          <a:spcPct val="0"/>
        </a:spcAft>
        <a:defRPr sz="2100" b="1">
          <a:solidFill>
            <a:srgbClr val="333333"/>
          </a:solidFill>
          <a:latin typeface="Tahoma" pitchFamily="34" charset="0"/>
        </a:defRPr>
      </a:lvl9pPr>
    </p:titleStyle>
    <p:bodyStyle>
      <a:lvl1pPr marL="0" indent="0" algn="l" rtl="0" eaLnBrk="1" fontAlgn="base" hangingPunct="1">
        <a:lnSpc>
          <a:spcPct val="90000"/>
        </a:lnSpc>
        <a:spcBef>
          <a:spcPts val="225"/>
        </a:spcBef>
        <a:spcAft>
          <a:spcPts val="450"/>
        </a:spcAft>
        <a:buFont typeface="Wingdings" pitchFamily="2" charset="2"/>
        <a:tabLst/>
        <a:defRPr sz="1800">
          <a:solidFill>
            <a:schemeClr val="tx1"/>
          </a:solidFill>
          <a:latin typeface="Tahoma" pitchFamily="34" charset="0"/>
          <a:ea typeface="+mn-ea"/>
          <a:cs typeface="Tahoma" pitchFamily="34" charset="0"/>
        </a:defRPr>
      </a:lvl1pPr>
      <a:lvl2pPr marL="202396" indent="-202396" algn="l" rtl="0" eaLnBrk="1" fontAlgn="base" hangingPunct="1">
        <a:lnSpc>
          <a:spcPct val="90000"/>
        </a:lnSpc>
        <a:spcBef>
          <a:spcPct val="0"/>
        </a:spcBef>
        <a:spcAft>
          <a:spcPts val="225"/>
        </a:spcAft>
        <a:buFont typeface="Arial" pitchFamily="34" charset="0"/>
        <a:buChar char="•"/>
        <a:defRPr sz="1800">
          <a:solidFill>
            <a:schemeClr val="tx1"/>
          </a:solidFill>
          <a:latin typeface="+mn-lt"/>
        </a:defRPr>
      </a:lvl2pPr>
      <a:lvl3pPr marL="405984" indent="-203587" algn="l" rtl="0" eaLnBrk="1" fontAlgn="base" hangingPunct="1">
        <a:lnSpc>
          <a:spcPct val="90000"/>
        </a:lnSpc>
        <a:spcBef>
          <a:spcPct val="20000"/>
        </a:spcBef>
        <a:spcAft>
          <a:spcPts val="225"/>
        </a:spcAft>
        <a:buFont typeface="Tahoma" pitchFamily="34" charset="0"/>
        <a:buChar char="–"/>
        <a:defRPr sz="1800">
          <a:solidFill>
            <a:schemeClr val="tx1"/>
          </a:solidFill>
          <a:latin typeface="+mn-lt"/>
        </a:defRPr>
      </a:lvl3pPr>
      <a:lvl4pPr marL="1200090" indent="-171442" algn="l" rtl="0" eaLnBrk="1" fontAlgn="base" hangingPunct="1">
        <a:spcBef>
          <a:spcPct val="20000"/>
        </a:spcBef>
        <a:spcAft>
          <a:spcPct val="0"/>
        </a:spcAft>
        <a:defRPr sz="1200">
          <a:solidFill>
            <a:schemeClr val="tx1"/>
          </a:solidFill>
          <a:latin typeface="+mn-lt"/>
        </a:defRPr>
      </a:lvl4pPr>
      <a:lvl5pPr marL="1542974" indent="-171442" algn="l" rtl="0" eaLnBrk="1" fontAlgn="base" hangingPunct="1">
        <a:spcBef>
          <a:spcPct val="20000"/>
        </a:spcBef>
        <a:spcAft>
          <a:spcPct val="0"/>
        </a:spcAft>
        <a:buChar char="»"/>
        <a:defRPr sz="1200">
          <a:solidFill>
            <a:schemeClr val="tx1"/>
          </a:solidFill>
          <a:latin typeface="+mn-lt"/>
        </a:defRPr>
      </a:lvl5pPr>
      <a:lvl6pPr marL="1885856" indent="-171442" algn="l" rtl="0" eaLnBrk="1" fontAlgn="base" hangingPunct="1">
        <a:spcBef>
          <a:spcPct val="20000"/>
        </a:spcBef>
        <a:spcAft>
          <a:spcPct val="0"/>
        </a:spcAft>
        <a:buChar char="»"/>
        <a:defRPr sz="1200">
          <a:solidFill>
            <a:schemeClr val="tx1"/>
          </a:solidFill>
          <a:latin typeface="+mn-lt"/>
        </a:defRPr>
      </a:lvl6pPr>
      <a:lvl7pPr marL="2228739" indent="-171442" algn="l" rtl="0" eaLnBrk="1" fontAlgn="base" hangingPunct="1">
        <a:spcBef>
          <a:spcPct val="20000"/>
        </a:spcBef>
        <a:spcAft>
          <a:spcPct val="0"/>
        </a:spcAft>
        <a:buChar char="»"/>
        <a:defRPr sz="1200">
          <a:solidFill>
            <a:schemeClr val="tx1"/>
          </a:solidFill>
          <a:latin typeface="+mn-lt"/>
        </a:defRPr>
      </a:lvl7pPr>
      <a:lvl8pPr marL="2571622" indent="-171442" algn="l" rtl="0" eaLnBrk="1" fontAlgn="base" hangingPunct="1">
        <a:spcBef>
          <a:spcPct val="20000"/>
        </a:spcBef>
        <a:spcAft>
          <a:spcPct val="0"/>
        </a:spcAft>
        <a:buChar char="»"/>
        <a:defRPr sz="1200">
          <a:solidFill>
            <a:schemeClr val="tx1"/>
          </a:solidFill>
          <a:latin typeface="+mn-lt"/>
        </a:defRPr>
      </a:lvl8pPr>
      <a:lvl9pPr marL="2914505" indent="-171442"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30734" y="6654868"/>
            <a:ext cx="10196052"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a:t>
            </a:r>
            <a:r>
              <a:rPr lang="en-GB" sz="800" b="1" kern="1200" baseline="0" dirty="0" smtClean="0">
                <a:solidFill>
                  <a:schemeClr val="tx1"/>
                </a:solidFill>
                <a:effectLst/>
                <a:latin typeface="Tahoma" pitchFamily="34" charset="0"/>
                <a:ea typeface="+mn-ea"/>
                <a:cs typeface="+mn-cs"/>
              </a:rPr>
              <a:t> 26</a:t>
            </a:r>
            <a:r>
              <a:rPr lang="en-GB" sz="800" b="1" kern="1200" dirty="0" smtClean="0">
                <a:solidFill>
                  <a:schemeClr val="tx1"/>
                </a:solidFill>
                <a:effectLst/>
                <a:latin typeface="Tahoma" pitchFamily="34" charset="0"/>
                <a:ea typeface="+mn-ea"/>
                <a:cs typeface="+mn-cs"/>
              </a:rPr>
              <a:t>. Stockholm: ECDC; 2018</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29950" y="214990"/>
            <a:ext cx="916115" cy="785045"/>
          </a:xfrm>
          <a:prstGeom prst="rect">
            <a:avLst/>
          </a:prstGeom>
        </p:spPr>
      </p:pic>
    </p:spTree>
    <p:extLst>
      <p:ext uri="{BB962C8B-B14F-4D97-AF65-F5344CB8AC3E}">
        <p14:creationId xmlns:p14="http://schemas.microsoft.com/office/powerpoint/2010/main" val="4193156119"/>
      </p:ext>
    </p:extLst>
  </p:cSld>
  <p:clrMap bg1="lt1" tx1="dk1" bg2="lt2" tx2="dk2" accent1="accent1" accent2="accent2" accent3="accent3" accent4="accent4" accent5="accent5" accent6="accent6" hlink="hlink" folHlink="folHlink"/>
  <p:sldLayoutIdLst>
    <p:sldLayoutId id="2147483717"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0233" name="Picture 9" descr="Presentation_Template_Innerpage_new"/>
          <p:cNvPicPr>
            <a:picLocks noChangeAspect="1" noChangeArrowheads="1"/>
          </p:cNvPicPr>
          <p:nvPr/>
        </p:nvPicPr>
        <p:blipFill>
          <a:blip r:embed="rId3" cstate="print"/>
          <a:srcRect t="45416"/>
          <a:stretch>
            <a:fillRect/>
          </a:stretch>
        </p:blipFill>
        <p:spPr bwMode="auto">
          <a:xfrm>
            <a:off x="0" y="3114676"/>
            <a:ext cx="12192000" cy="3743325"/>
          </a:xfrm>
          <a:prstGeom prst="rect">
            <a:avLst/>
          </a:prstGeom>
          <a:noFill/>
        </p:spPr>
      </p:pic>
      <p:pic>
        <p:nvPicPr>
          <p:cNvPr id="180234" name="Picture 10"/>
          <p:cNvPicPr>
            <a:picLocks noChangeArrowheads="1"/>
          </p:cNvPicPr>
          <p:nvPr/>
        </p:nvPicPr>
        <p:blipFill>
          <a:blip r:embed="rId4" cstate="print">
            <a:clrChange>
              <a:clrFrom>
                <a:srgbClr val="FFFFFF"/>
              </a:clrFrom>
              <a:clrTo>
                <a:srgbClr val="FFFFFF">
                  <a:alpha val="0"/>
                </a:srgbClr>
              </a:clrTo>
            </a:clrChange>
            <a:lum bright="-6000"/>
          </a:blip>
          <a:srcRect/>
          <a:stretch>
            <a:fillRect/>
          </a:stretch>
        </p:blipFill>
        <p:spPr bwMode="auto">
          <a:xfrm>
            <a:off x="11020425" y="107950"/>
            <a:ext cx="951442" cy="793750"/>
          </a:xfrm>
          <a:prstGeom prst="rect">
            <a:avLst/>
          </a:prstGeom>
          <a:noFill/>
        </p:spPr>
      </p:pic>
      <p:sp>
        <p:nvSpPr>
          <p:cNvPr id="180226" name="Rectangle 2"/>
          <p:cNvSpPr>
            <a:spLocks noGrp="1" noChangeArrowheads="1"/>
          </p:cNvSpPr>
          <p:nvPr>
            <p:ph type="title"/>
          </p:nvPr>
        </p:nvSpPr>
        <p:spPr bwMode="auto">
          <a:xfrm>
            <a:off x="431800" y="142876"/>
            <a:ext cx="109728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title style</a:t>
            </a:r>
            <a:endParaRPr lang="en-GB" dirty="0" smtClean="0"/>
          </a:p>
        </p:txBody>
      </p:sp>
      <p:sp>
        <p:nvSpPr>
          <p:cNvPr id="180227" name="Rectangle 3"/>
          <p:cNvSpPr>
            <a:spLocks noGrp="1" noChangeArrowheads="1"/>
          </p:cNvSpPr>
          <p:nvPr>
            <p:ph type="body" idx="1"/>
          </p:nvPr>
        </p:nvSpPr>
        <p:spPr bwMode="auto">
          <a:xfrm>
            <a:off x="431801" y="1079500"/>
            <a:ext cx="11368617"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p:txBody>
      </p:sp>
    </p:spTree>
    <p:extLst>
      <p:ext uri="{BB962C8B-B14F-4D97-AF65-F5344CB8AC3E}">
        <p14:creationId xmlns:p14="http://schemas.microsoft.com/office/powerpoint/2010/main" val="3497870798"/>
      </p:ext>
    </p:extLst>
  </p:cSld>
  <p:clrMap bg1="lt1" tx1="dk1" bg2="lt2" tx2="dk2" accent1="accent1" accent2="accent2" accent3="accent3" accent4="accent4" accent5="accent5" accent6="accent6" hlink="hlink" folHlink="folHlink"/>
  <p:sldLayoutIdLst>
    <p:sldLayoutId id="2147483721" r:id="rId1"/>
  </p:sldLayoutIdLst>
  <p:timing>
    <p:tnLst>
      <p:par>
        <p:cTn id="1" dur="indefinite" restart="never" nodeType="tmRoot"/>
      </p:par>
    </p:tnLst>
  </p:timing>
  <p:hf sldNum="0" hdr="0" ftr="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714375" indent="-265113" algn="l" rtl="0" eaLnBrk="1" fontAlgn="base" hangingPunct="1">
        <a:lnSpc>
          <a:spcPct val="90000"/>
        </a:lnSpc>
        <a:spcBef>
          <a:spcPct val="0"/>
        </a:spcBef>
        <a:spcAft>
          <a:spcPct val="25000"/>
        </a:spcAft>
        <a:buChar char="–"/>
        <a:defRPr sz="2400">
          <a:solidFill>
            <a:schemeClr val="tx1"/>
          </a:solidFill>
          <a:latin typeface="+mn-lt"/>
        </a:defRPr>
      </a:lvl2pPr>
      <a:lvl3pPr marL="1150938"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8" name="Title Placeholder 7"/>
          <p:cNvSpPr>
            <a:spLocks noGrp="1"/>
          </p:cNvSpPr>
          <p:nvPr>
            <p:ph type="title"/>
          </p:nvPr>
        </p:nvSpPr>
        <p:spPr>
          <a:xfrm>
            <a:off x="432000" y="4320016"/>
            <a:ext cx="10972800" cy="1941811"/>
          </a:xfrm>
          <a:prstGeom prst="rect">
            <a:avLst/>
          </a:prstGeom>
        </p:spPr>
        <p:txBody>
          <a:bodyPr vert="horz" lIns="0" tIns="0" rIns="0" bIns="0" rtlCol="0" anchor="t" anchorCtr="0">
            <a:normAutofit/>
          </a:bodyPr>
          <a:lstStyle/>
          <a:p>
            <a:r>
              <a:rPr lang="en-US" dirty="0" smtClean="0"/>
              <a:t>Click to edit Master title style</a:t>
            </a:r>
            <a:endParaRPr lang="en-GB" dirty="0"/>
          </a:p>
        </p:txBody>
      </p:sp>
      <p:pic>
        <p:nvPicPr>
          <p:cNvPr id="7" name="Picture 8"/>
          <p:cNvPicPr>
            <a:picLocks noChangeArrowheads="1"/>
          </p:cNvPicPr>
          <p:nvPr userDrawn="1"/>
        </p:nvPicPr>
        <p:blipFill>
          <a:blip r:embed="rId5"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
        <p:nvSpPr>
          <p:cNvPr id="6" name="Slide Number Placeholder 4"/>
          <p:cNvSpPr>
            <a:spLocks noGrp="1"/>
          </p:cNvSpPr>
          <p:nvPr>
            <p:ph type="sldNum" sz="quarter" idx="4"/>
          </p:nvPr>
        </p:nvSpPr>
        <p:spPr>
          <a:xfrm>
            <a:off x="9108000" y="6480017"/>
            <a:ext cx="2556000" cy="365125"/>
          </a:xfrm>
          <a:prstGeom prst="rect">
            <a:avLst/>
          </a:prstGeom>
        </p:spPr>
        <p:txBody>
          <a:bodyPr tIns="36000" bIns="36000" anchor="ctr" anchorCtr="0"/>
          <a:lstStyle>
            <a:lvl1pPr algn="r">
              <a:lnSpc>
                <a:spcPct val="100000"/>
              </a:lnSpc>
              <a:defRPr sz="900">
                <a:solidFill>
                  <a:schemeClr val="bg1"/>
                </a:solidFill>
              </a:defRPr>
            </a:lvl1p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723210474"/>
      </p:ext>
    </p:extLst>
  </p:cSld>
  <p:clrMap bg1="lt1" tx1="dk1" bg2="lt2" tx2="dk2" accent1="accent1" accent2="accent2" accent3="accent3" accent4="accent4" accent5="accent5" accent6="accent6" hlink="hlink" folHlink="folHlink"/>
  <p:sldLayoutIdLst>
    <p:sldLayoutId id="2147483727" r:id="rId1"/>
    <p:sldLayoutId id="2147483728" r:id="rId2"/>
  </p:sldLayoutIdLst>
  <p:timing>
    <p:tnLst>
      <p:par>
        <p:cTn id="1" dur="indefinite" restart="never" nodeType="tmRoot"/>
      </p:par>
    </p:tnLst>
  </p:timing>
  <p:hf hdr="0" dt="0"/>
  <p:txStyles>
    <p:titleStyle>
      <a:lvl1pPr algn="l" rtl="0" fontAlgn="base">
        <a:lnSpc>
          <a:spcPct val="90000"/>
        </a:lnSpc>
        <a:spcBef>
          <a:spcPct val="0"/>
        </a:spcBef>
        <a:spcAft>
          <a:spcPct val="0"/>
        </a:spcAft>
        <a:defRPr sz="3000" b="1">
          <a:solidFill>
            <a:schemeClr val="bg1"/>
          </a:solidFill>
          <a:latin typeface="Tahoma" pitchFamily="34" charset="0"/>
          <a:ea typeface="+mj-ea"/>
          <a:cs typeface="Tahoma" pitchFamily="34" charset="0"/>
        </a:defRPr>
      </a:lvl1pPr>
      <a:lvl2pPr algn="l" rtl="0" fontAlgn="base">
        <a:lnSpc>
          <a:spcPct val="90000"/>
        </a:lnSpc>
        <a:spcBef>
          <a:spcPct val="0"/>
        </a:spcBef>
        <a:spcAft>
          <a:spcPct val="0"/>
        </a:spcAft>
        <a:defRPr sz="2400">
          <a:solidFill>
            <a:schemeClr val="bg1"/>
          </a:solidFill>
          <a:latin typeface="Tahoma" pitchFamily="34" charset="0"/>
        </a:defRPr>
      </a:lvl2pPr>
      <a:lvl3pPr algn="l" rtl="0" fontAlgn="base">
        <a:lnSpc>
          <a:spcPct val="90000"/>
        </a:lnSpc>
        <a:spcBef>
          <a:spcPct val="0"/>
        </a:spcBef>
        <a:spcAft>
          <a:spcPct val="0"/>
        </a:spcAft>
        <a:defRPr sz="2400">
          <a:solidFill>
            <a:schemeClr val="bg1"/>
          </a:solidFill>
          <a:latin typeface="Tahoma" pitchFamily="34" charset="0"/>
        </a:defRPr>
      </a:lvl3pPr>
      <a:lvl4pPr algn="l" rtl="0" fontAlgn="base">
        <a:lnSpc>
          <a:spcPct val="90000"/>
        </a:lnSpc>
        <a:spcBef>
          <a:spcPct val="0"/>
        </a:spcBef>
        <a:spcAft>
          <a:spcPct val="0"/>
        </a:spcAft>
        <a:defRPr sz="2400">
          <a:solidFill>
            <a:schemeClr val="bg1"/>
          </a:solidFill>
          <a:latin typeface="Tahoma" pitchFamily="34" charset="0"/>
        </a:defRPr>
      </a:lvl4pPr>
      <a:lvl5pPr algn="l" rtl="0" fontAlgn="base">
        <a:lnSpc>
          <a:spcPct val="90000"/>
        </a:lnSpc>
        <a:spcBef>
          <a:spcPct val="0"/>
        </a:spcBef>
        <a:spcAft>
          <a:spcPct val="0"/>
        </a:spcAft>
        <a:defRPr sz="2400">
          <a:solidFill>
            <a:schemeClr val="bg1"/>
          </a:solidFill>
          <a:latin typeface="Tahoma" pitchFamily="34" charset="0"/>
        </a:defRPr>
      </a:lvl5pPr>
      <a:lvl6pPr marL="342884" algn="l" rtl="0" fontAlgn="base">
        <a:lnSpc>
          <a:spcPct val="90000"/>
        </a:lnSpc>
        <a:spcBef>
          <a:spcPct val="0"/>
        </a:spcBef>
        <a:spcAft>
          <a:spcPct val="0"/>
        </a:spcAft>
        <a:defRPr sz="2400">
          <a:solidFill>
            <a:schemeClr val="bg1"/>
          </a:solidFill>
          <a:latin typeface="Tahoma" pitchFamily="34" charset="0"/>
        </a:defRPr>
      </a:lvl6pPr>
      <a:lvl7pPr marL="685766" algn="l" rtl="0" fontAlgn="base">
        <a:lnSpc>
          <a:spcPct val="90000"/>
        </a:lnSpc>
        <a:spcBef>
          <a:spcPct val="0"/>
        </a:spcBef>
        <a:spcAft>
          <a:spcPct val="0"/>
        </a:spcAft>
        <a:defRPr sz="2400">
          <a:solidFill>
            <a:schemeClr val="bg1"/>
          </a:solidFill>
          <a:latin typeface="Tahoma" pitchFamily="34" charset="0"/>
        </a:defRPr>
      </a:lvl7pPr>
      <a:lvl8pPr marL="1028649" algn="l" rtl="0" fontAlgn="base">
        <a:lnSpc>
          <a:spcPct val="90000"/>
        </a:lnSpc>
        <a:spcBef>
          <a:spcPct val="0"/>
        </a:spcBef>
        <a:spcAft>
          <a:spcPct val="0"/>
        </a:spcAft>
        <a:defRPr sz="2400">
          <a:solidFill>
            <a:schemeClr val="bg1"/>
          </a:solidFill>
          <a:latin typeface="Tahoma" pitchFamily="34" charset="0"/>
        </a:defRPr>
      </a:lvl8pPr>
      <a:lvl9pPr marL="1371532" algn="l" rtl="0" fontAlgn="base">
        <a:lnSpc>
          <a:spcPct val="90000"/>
        </a:lnSpc>
        <a:spcBef>
          <a:spcPct val="0"/>
        </a:spcBef>
        <a:spcAft>
          <a:spcPct val="0"/>
        </a:spcAft>
        <a:defRPr sz="2400">
          <a:solidFill>
            <a:schemeClr val="bg1"/>
          </a:solidFill>
          <a:latin typeface="Tahoma" pitchFamily="34" charset="0"/>
        </a:defRPr>
      </a:lvl9pPr>
    </p:titleStyle>
    <p:bodyStyle>
      <a:lvl1pPr algn="l" rtl="0" fontAlgn="base">
        <a:lnSpc>
          <a:spcPct val="90000"/>
        </a:lnSpc>
        <a:spcBef>
          <a:spcPct val="0"/>
        </a:spcBef>
        <a:spcAft>
          <a:spcPct val="0"/>
        </a:spcAft>
        <a:defRPr sz="3000" b="1">
          <a:solidFill>
            <a:schemeClr val="bg1"/>
          </a:solidFill>
          <a:latin typeface="+mn-lt"/>
          <a:ea typeface="+mn-ea"/>
          <a:cs typeface="+mn-cs"/>
        </a:defRPr>
      </a:lvl1pPr>
      <a:lvl2pPr marL="616714" indent="-214303" algn="l" rtl="0" fontAlgn="base">
        <a:spcBef>
          <a:spcPct val="20000"/>
        </a:spcBef>
        <a:spcAft>
          <a:spcPct val="0"/>
        </a:spcAft>
        <a:buChar char="–"/>
        <a:defRPr sz="2100">
          <a:solidFill>
            <a:schemeClr val="tx1"/>
          </a:solidFill>
          <a:latin typeface="Arial" charset="0"/>
        </a:defRPr>
      </a:lvl2pPr>
      <a:lvl3pPr marL="922689" indent="-171442" algn="l" rtl="0" fontAlgn="base">
        <a:spcBef>
          <a:spcPct val="20000"/>
        </a:spcBef>
        <a:spcAft>
          <a:spcPct val="0"/>
        </a:spcAft>
        <a:buChar char="•"/>
        <a:defRPr sz="1800">
          <a:solidFill>
            <a:schemeClr val="tx1"/>
          </a:solidFill>
          <a:latin typeface="Arial" charset="0"/>
        </a:defRPr>
      </a:lvl3pPr>
      <a:lvl4pPr marL="1228664" indent="-171442" algn="l" rtl="0" fontAlgn="base">
        <a:spcBef>
          <a:spcPct val="20000"/>
        </a:spcBef>
        <a:spcAft>
          <a:spcPct val="0"/>
        </a:spcAft>
        <a:buChar char="–"/>
        <a:defRPr sz="1500">
          <a:solidFill>
            <a:schemeClr val="tx1"/>
          </a:solidFill>
          <a:latin typeface="Arial" charset="0"/>
        </a:defRPr>
      </a:lvl4pPr>
      <a:lvl5pPr marL="1542974" indent="-171442" algn="l" rtl="0" fontAlgn="base">
        <a:spcBef>
          <a:spcPct val="20000"/>
        </a:spcBef>
        <a:spcAft>
          <a:spcPct val="0"/>
        </a:spcAft>
        <a:buChar char="»"/>
        <a:defRPr sz="1500">
          <a:solidFill>
            <a:schemeClr val="tx1"/>
          </a:solidFill>
          <a:latin typeface="Arial" charset="0"/>
        </a:defRPr>
      </a:lvl5pPr>
      <a:lvl6pPr marL="1885856" indent="-171442" algn="l" rtl="0" fontAlgn="base">
        <a:spcBef>
          <a:spcPct val="20000"/>
        </a:spcBef>
        <a:spcAft>
          <a:spcPct val="0"/>
        </a:spcAft>
        <a:buChar char="»"/>
        <a:defRPr sz="1500">
          <a:solidFill>
            <a:schemeClr val="tx1"/>
          </a:solidFill>
          <a:latin typeface="Arial" charset="0"/>
        </a:defRPr>
      </a:lvl6pPr>
      <a:lvl7pPr marL="2228739" indent="-171442" algn="l" rtl="0" fontAlgn="base">
        <a:spcBef>
          <a:spcPct val="20000"/>
        </a:spcBef>
        <a:spcAft>
          <a:spcPct val="0"/>
        </a:spcAft>
        <a:buChar char="»"/>
        <a:defRPr sz="1500">
          <a:solidFill>
            <a:schemeClr val="tx1"/>
          </a:solidFill>
          <a:latin typeface="Arial" charset="0"/>
        </a:defRPr>
      </a:lvl7pPr>
      <a:lvl8pPr marL="2571622" indent="-171442" algn="l" rtl="0" fontAlgn="base">
        <a:spcBef>
          <a:spcPct val="20000"/>
        </a:spcBef>
        <a:spcAft>
          <a:spcPct val="0"/>
        </a:spcAft>
        <a:buChar char="»"/>
        <a:defRPr sz="1500">
          <a:solidFill>
            <a:schemeClr val="tx1"/>
          </a:solidFill>
          <a:latin typeface="Arial" charset="0"/>
        </a:defRPr>
      </a:lvl8pPr>
      <a:lvl9pPr marL="2914505" indent="-171442" algn="l" rtl="0" fontAlgn="base">
        <a:spcBef>
          <a:spcPct val="20000"/>
        </a:spcBef>
        <a:spcAft>
          <a:spcPct val="0"/>
        </a:spcAft>
        <a:buChar char="»"/>
        <a:defRPr sz="1500">
          <a:solidFill>
            <a:schemeClr val="tx1"/>
          </a:solidFill>
          <a:latin typeface="Arial" charset="0"/>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0226" name="Rectangle 2"/>
          <p:cNvSpPr>
            <a:spLocks noGrp="1" noChangeArrowheads="1"/>
          </p:cNvSpPr>
          <p:nvPr>
            <p:ph type="title"/>
          </p:nvPr>
        </p:nvSpPr>
        <p:spPr bwMode="auto">
          <a:xfrm>
            <a:off x="431801" y="142892"/>
            <a:ext cx="10318363"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431807" y="1079500"/>
            <a:ext cx="11368617"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sp>
        <p:nvSpPr>
          <p:cNvPr id="10" name="Slide Number Placeholder 9"/>
          <p:cNvSpPr>
            <a:spLocks noGrp="1"/>
          </p:cNvSpPr>
          <p:nvPr>
            <p:ph type="sldNum" sz="quarter" idx="4"/>
          </p:nvPr>
        </p:nvSpPr>
        <p:spPr>
          <a:xfrm>
            <a:off x="9108000" y="6480017"/>
            <a:ext cx="2556000" cy="365125"/>
          </a:xfrm>
          <a:prstGeom prst="rect">
            <a:avLst/>
          </a:prstGeom>
        </p:spPr>
        <p:txBody>
          <a:bodyPr vert="horz" lIns="91440" tIns="36000" rIns="91440" bIns="36000" rtlCol="0" anchor="ctr" anchorCtr="0"/>
          <a:lstStyle>
            <a:lvl1pPr algn="r">
              <a:lnSpc>
                <a:spcPct val="100000"/>
              </a:lnSpc>
              <a:defRPr sz="900" b="0">
                <a:solidFill>
                  <a:schemeClr val="bg1"/>
                </a:solidFill>
              </a:defRPr>
            </a:lvl1pPr>
          </a:lstStyle>
          <a:p>
            <a:fld id="{0580567E-5E8F-47A5-90DF-8BFEB1A71525}" type="slidenum">
              <a:rPr lang="en-GB" smtClean="0">
                <a:solidFill>
                  <a:prstClr val="white"/>
                </a:solidFill>
              </a:rPr>
              <a:pPr/>
              <a:t>‹#›</a:t>
            </a:fld>
            <a:endParaRPr lang="en-GB" dirty="0">
              <a:solidFill>
                <a:prstClr val="white"/>
              </a:solidFill>
            </a:endParaRPr>
          </a:p>
        </p:txBody>
      </p:sp>
      <p:pic>
        <p:nvPicPr>
          <p:cNvPr id="7" name="Picture 8"/>
          <p:cNvPicPr>
            <a:picLocks noChangeArrowheads="1"/>
          </p:cNvPicPr>
          <p:nvPr userDrawn="1"/>
        </p:nvPicPr>
        <p:blipFill>
          <a:blip r:embed="rId5"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Tree>
    <p:extLst>
      <p:ext uri="{BB962C8B-B14F-4D97-AF65-F5344CB8AC3E}">
        <p14:creationId xmlns:p14="http://schemas.microsoft.com/office/powerpoint/2010/main" val="4039134253"/>
      </p:ext>
    </p:extLst>
  </p:cSld>
  <p:clrMap bg1="lt1" tx1="dk1" bg2="lt2" tx2="dk2" accent1="accent1" accent2="accent2" accent3="accent3" accent4="accent4" accent5="accent5" accent6="accent6" hlink="hlink" folHlink="folHlink"/>
  <p:sldLayoutIdLst>
    <p:sldLayoutId id="2147483730" r:id="rId1"/>
    <p:sldLayoutId id="2147483731" r:id="rId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1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100" b="1">
          <a:solidFill>
            <a:srgbClr val="333333"/>
          </a:solidFill>
          <a:latin typeface="Tahoma" pitchFamily="34" charset="0"/>
        </a:defRPr>
      </a:lvl2pPr>
      <a:lvl3pPr algn="l" rtl="0" eaLnBrk="1" fontAlgn="base" hangingPunct="1">
        <a:lnSpc>
          <a:spcPct val="90000"/>
        </a:lnSpc>
        <a:spcBef>
          <a:spcPct val="0"/>
        </a:spcBef>
        <a:spcAft>
          <a:spcPct val="0"/>
        </a:spcAft>
        <a:defRPr sz="2100" b="1">
          <a:solidFill>
            <a:srgbClr val="333333"/>
          </a:solidFill>
          <a:latin typeface="Tahoma" pitchFamily="34" charset="0"/>
        </a:defRPr>
      </a:lvl3pPr>
      <a:lvl4pPr algn="l" rtl="0" eaLnBrk="1" fontAlgn="base" hangingPunct="1">
        <a:lnSpc>
          <a:spcPct val="90000"/>
        </a:lnSpc>
        <a:spcBef>
          <a:spcPct val="0"/>
        </a:spcBef>
        <a:spcAft>
          <a:spcPct val="0"/>
        </a:spcAft>
        <a:defRPr sz="2100" b="1">
          <a:solidFill>
            <a:srgbClr val="333333"/>
          </a:solidFill>
          <a:latin typeface="Tahoma" pitchFamily="34" charset="0"/>
        </a:defRPr>
      </a:lvl4pPr>
      <a:lvl5pPr algn="l" rtl="0" eaLnBrk="1" fontAlgn="base" hangingPunct="1">
        <a:lnSpc>
          <a:spcPct val="90000"/>
        </a:lnSpc>
        <a:spcBef>
          <a:spcPct val="0"/>
        </a:spcBef>
        <a:spcAft>
          <a:spcPct val="0"/>
        </a:spcAft>
        <a:defRPr sz="2100" b="1">
          <a:solidFill>
            <a:srgbClr val="333333"/>
          </a:solidFill>
          <a:latin typeface="Tahoma" pitchFamily="34" charset="0"/>
        </a:defRPr>
      </a:lvl5pPr>
      <a:lvl6pPr marL="342884" algn="l" rtl="0" eaLnBrk="1" fontAlgn="base" hangingPunct="1">
        <a:lnSpc>
          <a:spcPct val="90000"/>
        </a:lnSpc>
        <a:spcBef>
          <a:spcPct val="0"/>
        </a:spcBef>
        <a:spcAft>
          <a:spcPct val="0"/>
        </a:spcAft>
        <a:defRPr sz="2100" b="1">
          <a:solidFill>
            <a:srgbClr val="333333"/>
          </a:solidFill>
          <a:latin typeface="Tahoma" pitchFamily="34" charset="0"/>
        </a:defRPr>
      </a:lvl6pPr>
      <a:lvl7pPr marL="685766" algn="l" rtl="0" eaLnBrk="1" fontAlgn="base" hangingPunct="1">
        <a:lnSpc>
          <a:spcPct val="90000"/>
        </a:lnSpc>
        <a:spcBef>
          <a:spcPct val="0"/>
        </a:spcBef>
        <a:spcAft>
          <a:spcPct val="0"/>
        </a:spcAft>
        <a:defRPr sz="2100" b="1">
          <a:solidFill>
            <a:srgbClr val="333333"/>
          </a:solidFill>
          <a:latin typeface="Tahoma" pitchFamily="34" charset="0"/>
        </a:defRPr>
      </a:lvl7pPr>
      <a:lvl8pPr marL="1028649" algn="l" rtl="0" eaLnBrk="1" fontAlgn="base" hangingPunct="1">
        <a:lnSpc>
          <a:spcPct val="90000"/>
        </a:lnSpc>
        <a:spcBef>
          <a:spcPct val="0"/>
        </a:spcBef>
        <a:spcAft>
          <a:spcPct val="0"/>
        </a:spcAft>
        <a:defRPr sz="2100" b="1">
          <a:solidFill>
            <a:srgbClr val="333333"/>
          </a:solidFill>
          <a:latin typeface="Tahoma" pitchFamily="34" charset="0"/>
        </a:defRPr>
      </a:lvl8pPr>
      <a:lvl9pPr marL="1371532" algn="l" rtl="0" eaLnBrk="1" fontAlgn="base" hangingPunct="1">
        <a:lnSpc>
          <a:spcPct val="90000"/>
        </a:lnSpc>
        <a:spcBef>
          <a:spcPct val="0"/>
        </a:spcBef>
        <a:spcAft>
          <a:spcPct val="0"/>
        </a:spcAft>
        <a:defRPr sz="2100" b="1">
          <a:solidFill>
            <a:srgbClr val="333333"/>
          </a:solidFill>
          <a:latin typeface="Tahoma" pitchFamily="34" charset="0"/>
        </a:defRPr>
      </a:lvl9pPr>
    </p:titleStyle>
    <p:bodyStyle>
      <a:lvl1pPr marL="0" indent="0" algn="l" rtl="0" eaLnBrk="1" fontAlgn="base" hangingPunct="1">
        <a:lnSpc>
          <a:spcPct val="90000"/>
        </a:lnSpc>
        <a:spcBef>
          <a:spcPts val="225"/>
        </a:spcBef>
        <a:spcAft>
          <a:spcPts val="450"/>
        </a:spcAft>
        <a:buFont typeface="Wingdings" pitchFamily="2" charset="2"/>
        <a:tabLst/>
        <a:defRPr sz="1800">
          <a:solidFill>
            <a:schemeClr val="tx1"/>
          </a:solidFill>
          <a:latin typeface="Tahoma" pitchFamily="34" charset="0"/>
          <a:ea typeface="+mn-ea"/>
          <a:cs typeface="Tahoma" pitchFamily="34" charset="0"/>
        </a:defRPr>
      </a:lvl1pPr>
      <a:lvl2pPr marL="202396" indent="-202396" algn="l" rtl="0" eaLnBrk="1" fontAlgn="base" hangingPunct="1">
        <a:lnSpc>
          <a:spcPct val="90000"/>
        </a:lnSpc>
        <a:spcBef>
          <a:spcPct val="0"/>
        </a:spcBef>
        <a:spcAft>
          <a:spcPts val="225"/>
        </a:spcAft>
        <a:buFont typeface="Arial" pitchFamily="34" charset="0"/>
        <a:buChar char="•"/>
        <a:defRPr sz="1800">
          <a:solidFill>
            <a:schemeClr val="tx1"/>
          </a:solidFill>
          <a:latin typeface="+mn-lt"/>
        </a:defRPr>
      </a:lvl2pPr>
      <a:lvl3pPr marL="405984" indent="-203587" algn="l" rtl="0" eaLnBrk="1" fontAlgn="base" hangingPunct="1">
        <a:lnSpc>
          <a:spcPct val="90000"/>
        </a:lnSpc>
        <a:spcBef>
          <a:spcPct val="20000"/>
        </a:spcBef>
        <a:spcAft>
          <a:spcPts val="225"/>
        </a:spcAft>
        <a:buFont typeface="Tahoma" pitchFamily="34" charset="0"/>
        <a:buChar char="–"/>
        <a:defRPr sz="1800">
          <a:solidFill>
            <a:schemeClr val="tx1"/>
          </a:solidFill>
          <a:latin typeface="+mn-lt"/>
        </a:defRPr>
      </a:lvl3pPr>
      <a:lvl4pPr marL="1200090" indent="-171442" algn="l" rtl="0" eaLnBrk="1" fontAlgn="base" hangingPunct="1">
        <a:spcBef>
          <a:spcPct val="20000"/>
        </a:spcBef>
        <a:spcAft>
          <a:spcPct val="0"/>
        </a:spcAft>
        <a:defRPr sz="1200">
          <a:solidFill>
            <a:schemeClr val="tx1"/>
          </a:solidFill>
          <a:latin typeface="+mn-lt"/>
        </a:defRPr>
      </a:lvl4pPr>
      <a:lvl5pPr marL="1542974" indent="-171442" algn="l" rtl="0" eaLnBrk="1" fontAlgn="base" hangingPunct="1">
        <a:spcBef>
          <a:spcPct val="20000"/>
        </a:spcBef>
        <a:spcAft>
          <a:spcPct val="0"/>
        </a:spcAft>
        <a:buChar char="»"/>
        <a:defRPr sz="1200">
          <a:solidFill>
            <a:schemeClr val="tx1"/>
          </a:solidFill>
          <a:latin typeface="+mn-lt"/>
        </a:defRPr>
      </a:lvl5pPr>
      <a:lvl6pPr marL="1885856" indent="-171442" algn="l" rtl="0" eaLnBrk="1" fontAlgn="base" hangingPunct="1">
        <a:spcBef>
          <a:spcPct val="20000"/>
        </a:spcBef>
        <a:spcAft>
          <a:spcPct val="0"/>
        </a:spcAft>
        <a:buChar char="»"/>
        <a:defRPr sz="1200">
          <a:solidFill>
            <a:schemeClr val="tx1"/>
          </a:solidFill>
          <a:latin typeface="+mn-lt"/>
        </a:defRPr>
      </a:lvl6pPr>
      <a:lvl7pPr marL="2228739" indent="-171442" algn="l" rtl="0" eaLnBrk="1" fontAlgn="base" hangingPunct="1">
        <a:spcBef>
          <a:spcPct val="20000"/>
        </a:spcBef>
        <a:spcAft>
          <a:spcPct val="0"/>
        </a:spcAft>
        <a:buChar char="»"/>
        <a:defRPr sz="1200">
          <a:solidFill>
            <a:schemeClr val="tx1"/>
          </a:solidFill>
          <a:latin typeface="+mn-lt"/>
        </a:defRPr>
      </a:lvl7pPr>
      <a:lvl8pPr marL="2571622" indent="-171442" algn="l" rtl="0" eaLnBrk="1" fontAlgn="base" hangingPunct="1">
        <a:spcBef>
          <a:spcPct val="20000"/>
        </a:spcBef>
        <a:spcAft>
          <a:spcPct val="0"/>
        </a:spcAft>
        <a:buChar char="»"/>
        <a:defRPr sz="1200">
          <a:solidFill>
            <a:schemeClr val="tx1"/>
          </a:solidFill>
          <a:latin typeface="+mn-lt"/>
        </a:defRPr>
      </a:lvl8pPr>
      <a:lvl9pPr marL="2914505" indent="-171442"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cdc.europa.eu/en/publications/surveillance_reports/Communicable-Disease-Threats-Report/Pages/cdtr.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8001" y="4514248"/>
            <a:ext cx="8456613" cy="1896077"/>
          </a:xfrm>
        </p:spPr>
        <p:txBody>
          <a:bodyPr/>
          <a:lstStyle/>
          <a:p>
            <a:pPr>
              <a:lnSpc>
                <a:spcPct val="100000"/>
              </a:lnSpc>
              <a:spcAft>
                <a:spcPts val="1200"/>
              </a:spcAft>
            </a:pPr>
            <a:r>
              <a:rPr lang="en-GB" sz="1400" dirty="0"/>
              <a:t/>
            </a:r>
            <a:br>
              <a:rPr lang="en-GB" sz="1400" dirty="0"/>
            </a:br>
            <a:r>
              <a:rPr lang="en-GB" sz="1400" dirty="0"/>
              <a:t>You are encouraged to reuse our maps and graphs for your own purposes and free to translate, provided the content is not altered and the source is acknowledged. </a:t>
            </a:r>
            <a:br>
              <a:rPr lang="en-GB" sz="1400" dirty="0"/>
            </a:br>
            <a:r>
              <a:rPr lang="en-GB" sz="1400" dirty="0"/>
              <a:t/>
            </a:r>
            <a:br>
              <a:rPr lang="en-GB" sz="1400" dirty="0"/>
            </a:br>
            <a:r>
              <a:rPr lang="en-GB" sz="1400" dirty="0"/>
              <a:t>Either copy the images from the following slides or download directly from: </a:t>
            </a:r>
            <a:r>
              <a:rPr lang="en-GB" sz="1400" dirty="0">
                <a:hlinkClick r:id="rId3"/>
              </a:rPr>
              <a:t>ecdc.europa.eu/</a:t>
            </a:r>
            <a:r>
              <a:rPr lang="en-GB" sz="1400" dirty="0" err="1">
                <a:hlinkClick r:id="rId3"/>
              </a:rPr>
              <a:t>en</a:t>
            </a:r>
            <a:r>
              <a:rPr lang="en-GB" sz="1400" dirty="0">
                <a:hlinkClick r:id="rId3"/>
              </a:rPr>
              <a:t>/publications/</a:t>
            </a:r>
            <a:r>
              <a:rPr lang="en-GB" sz="1400" dirty="0" err="1">
                <a:hlinkClick r:id="rId3"/>
              </a:rPr>
              <a:t>surveillance_reports</a:t>
            </a:r>
            <a:r>
              <a:rPr lang="en-GB" sz="1400" dirty="0">
                <a:hlinkClick r:id="rId3"/>
              </a:rPr>
              <a:t>/Communicable-Disease-Threats-Report/Pages/cdtr.aspx</a:t>
            </a:r>
            <a:endParaRPr lang="en-GB" sz="4000" b="1" dirty="0"/>
          </a:p>
        </p:txBody>
      </p:sp>
      <p:sp>
        <p:nvSpPr>
          <p:cNvPr id="3" name="Subtitle 2"/>
          <p:cNvSpPr>
            <a:spLocks noGrp="1"/>
          </p:cNvSpPr>
          <p:nvPr>
            <p:ph type="subTitle" idx="1"/>
          </p:nvPr>
        </p:nvSpPr>
        <p:spPr>
          <a:xfrm>
            <a:off x="1847851" y="3600000"/>
            <a:ext cx="8456613" cy="1086300"/>
          </a:xfrm>
        </p:spPr>
        <p:txBody>
          <a:bodyPr/>
          <a:lstStyle/>
          <a:p>
            <a:r>
              <a:rPr lang="en-US" sz="2800" b="0" dirty="0"/>
              <a:t>European Centre for Disease Prevention and Control</a:t>
            </a:r>
          </a:p>
          <a:p>
            <a:r>
              <a:rPr lang="en-GB" sz="1800" dirty="0"/>
              <a:t>Reusable maps and graphs from ECDC Communicable Disease Threats Report, week </a:t>
            </a:r>
            <a:r>
              <a:rPr lang="en-GB" sz="1800" dirty="0" smtClean="0"/>
              <a:t>26, </a:t>
            </a:r>
            <a:r>
              <a:rPr lang="en-GB" sz="1800" dirty="0"/>
              <a:t>2018</a:t>
            </a:r>
            <a:endParaRPr lang="en-GB" sz="1800" b="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4185066285"/>
              </p:ext>
            </p:extLst>
          </p:nvPr>
        </p:nvGraphicFramePr>
        <p:xfrm>
          <a:off x="600630" y="866544"/>
          <a:ext cx="10191750" cy="5000624"/>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4483223" y="6049820"/>
            <a:ext cx="6309157" cy="216982"/>
          </a:xfrm>
          <a:prstGeom prst="rect">
            <a:avLst/>
          </a:prstGeom>
        </p:spPr>
        <p:txBody>
          <a:bodyPr wrap="square">
            <a:spAutoFit/>
          </a:bodyPr>
          <a:lstStyle/>
          <a:p>
            <a:r>
              <a:rPr lang="fr-FR" sz="900" dirty="0"/>
              <a:t>Source: </a:t>
            </a:r>
            <a:r>
              <a:rPr lang="fr-FR" sz="900" dirty="0" err="1"/>
              <a:t>A</a:t>
            </a:r>
            <a:r>
              <a:rPr lang="fr-FR" sz="900" dirty="0" err="1" smtClean="0"/>
              <a:t>dapted</a:t>
            </a:r>
            <a:r>
              <a:rPr lang="fr-FR" sz="900" dirty="0" smtClean="0"/>
              <a:t> </a:t>
            </a:r>
            <a:r>
              <a:rPr lang="fr-FR" sz="900" dirty="0" err="1" smtClean="0"/>
              <a:t>from</a:t>
            </a:r>
            <a:r>
              <a:rPr lang="fr-FR" sz="900" dirty="0" smtClean="0"/>
              <a:t> the </a:t>
            </a:r>
            <a:r>
              <a:rPr lang="fr-FR" sz="900" dirty="0" err="1" smtClean="0"/>
              <a:t>MoH</a:t>
            </a:r>
            <a:r>
              <a:rPr lang="fr-FR" sz="900" dirty="0" smtClean="0"/>
              <a:t> bulletin </a:t>
            </a:r>
            <a:r>
              <a:rPr lang="fr-FR" sz="900" dirty="0"/>
              <a:t>"Surveillance de la dengue à la Réunion. Point épidémiologique au </a:t>
            </a:r>
            <a:r>
              <a:rPr lang="fr-FR" sz="900" dirty="0" smtClean="0"/>
              <a:t>26 juin </a:t>
            </a:r>
            <a:r>
              <a:rPr lang="fr-FR" sz="900" dirty="0"/>
              <a:t>2018”</a:t>
            </a:r>
            <a:endParaRPr lang="en-GB" sz="900" dirty="0"/>
          </a:p>
        </p:txBody>
      </p:sp>
      <p:sp>
        <p:nvSpPr>
          <p:cNvPr id="5" name="Rectangle 4"/>
          <p:cNvSpPr/>
          <p:nvPr/>
        </p:nvSpPr>
        <p:spPr>
          <a:xfrm>
            <a:off x="2074737" y="408195"/>
            <a:ext cx="8803178" cy="244682"/>
          </a:xfrm>
          <a:prstGeom prst="rect">
            <a:avLst/>
          </a:prstGeom>
        </p:spPr>
        <p:txBody>
          <a:bodyPr wrap="square">
            <a:spAutoFit/>
          </a:bodyPr>
          <a:lstStyle/>
          <a:p>
            <a:r>
              <a:rPr lang="en-GB" sz="1100" b="1" dirty="0">
                <a:solidFill>
                  <a:prstClr val="black">
                    <a:lumMod val="65000"/>
                    <a:lumOff val="35000"/>
                  </a:prstClr>
                </a:solidFill>
                <a:latin typeface="+mn-lt"/>
              </a:rPr>
              <a:t>D</a:t>
            </a:r>
            <a:r>
              <a:rPr lang="en-GB" sz="1100" b="1" dirty="0" smtClean="0">
                <a:solidFill>
                  <a:prstClr val="black">
                    <a:lumMod val="65000"/>
                    <a:lumOff val="35000"/>
                  </a:prstClr>
                </a:solidFill>
                <a:latin typeface="+mn-lt"/>
              </a:rPr>
              <a:t>istribution of autochthonous dengue cases </a:t>
            </a:r>
            <a:r>
              <a:rPr lang="en-GB" sz="1100" b="1" dirty="0">
                <a:solidFill>
                  <a:prstClr val="black">
                    <a:lumMod val="65000"/>
                    <a:lumOff val="35000"/>
                  </a:prstClr>
                </a:solidFill>
                <a:latin typeface="+mn-lt"/>
              </a:rPr>
              <a:t>by week of </a:t>
            </a:r>
            <a:r>
              <a:rPr lang="en-GB" sz="1100" b="1" dirty="0" smtClean="0">
                <a:solidFill>
                  <a:prstClr val="black">
                    <a:lumMod val="65000"/>
                    <a:lumOff val="35000"/>
                  </a:prstClr>
                </a:solidFill>
                <a:latin typeface="+mn-lt"/>
              </a:rPr>
              <a:t>onset, week </a:t>
            </a:r>
            <a:r>
              <a:rPr lang="en-GB" sz="1100" b="1" dirty="0">
                <a:solidFill>
                  <a:prstClr val="black">
                    <a:lumMod val="65000"/>
                    <a:lumOff val="35000"/>
                  </a:prstClr>
                </a:solidFill>
                <a:latin typeface="+mn-lt"/>
              </a:rPr>
              <a:t>1-2017 </a:t>
            </a:r>
            <a:r>
              <a:rPr lang="en-GB" sz="1100" b="1" dirty="0" smtClean="0">
                <a:solidFill>
                  <a:prstClr val="black">
                    <a:lumMod val="65000"/>
                    <a:lumOff val="35000"/>
                  </a:prstClr>
                </a:solidFill>
                <a:latin typeface="+mn-lt"/>
              </a:rPr>
              <a:t>to week 24-2018, </a:t>
            </a:r>
            <a:r>
              <a:rPr lang="en-GB" sz="1100" b="1" dirty="0" err="1">
                <a:solidFill>
                  <a:prstClr val="black">
                    <a:lumMod val="65000"/>
                    <a:lumOff val="35000"/>
                  </a:prstClr>
                </a:solidFill>
                <a:latin typeface="+mn-lt"/>
              </a:rPr>
              <a:t>Réunion</a:t>
            </a:r>
            <a:endParaRPr lang="en-GB" sz="1100" b="1" dirty="0">
              <a:solidFill>
                <a:prstClr val="black">
                  <a:lumMod val="65000"/>
                  <a:lumOff val="35000"/>
                </a:prstClr>
              </a:solidFill>
              <a:latin typeface="+mn-lt"/>
            </a:endParaRPr>
          </a:p>
        </p:txBody>
      </p:sp>
    </p:spTree>
    <p:extLst>
      <p:ext uri="{BB962C8B-B14F-4D97-AF65-F5344CB8AC3E}">
        <p14:creationId xmlns:p14="http://schemas.microsoft.com/office/powerpoint/2010/main" val="1736828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4737" y="408195"/>
            <a:ext cx="8803178" cy="244682"/>
          </a:xfrm>
          <a:prstGeom prst="rect">
            <a:avLst/>
          </a:prstGeom>
        </p:spPr>
        <p:txBody>
          <a:bodyPr wrap="square">
            <a:spAutoFit/>
          </a:bodyPr>
          <a:lstStyle/>
          <a:p>
            <a:r>
              <a:rPr lang="en-GB" sz="1100" b="1" dirty="0" smtClean="0">
                <a:solidFill>
                  <a:prstClr val="black">
                    <a:lumMod val="65000"/>
                    <a:lumOff val="35000"/>
                  </a:prstClr>
                </a:solidFill>
                <a:latin typeface="+mn-lt"/>
              </a:rPr>
              <a:t>Geographical distribution of autochthonous dengue cases, </a:t>
            </a:r>
            <a:r>
              <a:rPr lang="en-GB" sz="1100" b="1" dirty="0" err="1" smtClean="0">
                <a:solidFill>
                  <a:prstClr val="black">
                    <a:lumMod val="65000"/>
                    <a:lumOff val="35000"/>
                  </a:prstClr>
                </a:solidFill>
                <a:latin typeface="+mn-lt"/>
              </a:rPr>
              <a:t>Réunion</a:t>
            </a:r>
            <a:r>
              <a:rPr lang="en-GB" sz="1100" b="1" smtClean="0">
                <a:solidFill>
                  <a:prstClr val="black">
                    <a:lumMod val="65000"/>
                    <a:lumOff val="35000"/>
                  </a:prstClr>
                </a:solidFill>
                <a:latin typeface="+mn-lt"/>
              </a:rPr>
              <a:t>, data as </a:t>
            </a:r>
            <a:r>
              <a:rPr lang="en-GB" sz="1100" b="1" dirty="0" smtClean="0">
                <a:solidFill>
                  <a:prstClr val="black">
                    <a:lumMod val="65000"/>
                    <a:lumOff val="35000"/>
                  </a:prstClr>
                </a:solidFill>
                <a:latin typeface="+mn-lt"/>
              </a:rPr>
              <a:t>of 17 June 2018</a:t>
            </a:r>
            <a:endParaRPr lang="en-GB" sz="1100" b="1" dirty="0">
              <a:solidFill>
                <a:prstClr val="black">
                  <a:lumMod val="65000"/>
                  <a:lumOff val="35000"/>
                </a:prstClr>
              </a:solidFill>
              <a:latin typeface="+mn-lt"/>
            </a:endParaRPr>
          </a:p>
        </p:txBody>
      </p:sp>
      <p:sp>
        <p:nvSpPr>
          <p:cNvPr id="3" name="Rectangle 2"/>
          <p:cNvSpPr/>
          <p:nvPr/>
        </p:nvSpPr>
        <p:spPr>
          <a:xfrm>
            <a:off x="3571690" y="5982787"/>
            <a:ext cx="6309157" cy="216982"/>
          </a:xfrm>
          <a:prstGeom prst="rect">
            <a:avLst/>
          </a:prstGeom>
        </p:spPr>
        <p:txBody>
          <a:bodyPr wrap="square">
            <a:spAutoFit/>
          </a:bodyPr>
          <a:lstStyle/>
          <a:p>
            <a:r>
              <a:rPr lang="fr-FR" sz="900" dirty="0"/>
              <a:t>Source: </a:t>
            </a:r>
            <a:r>
              <a:rPr lang="fr-FR" sz="900" dirty="0" err="1"/>
              <a:t>A</a:t>
            </a:r>
            <a:r>
              <a:rPr lang="fr-FR" sz="900" dirty="0" err="1" smtClean="0"/>
              <a:t>dapted</a:t>
            </a:r>
            <a:r>
              <a:rPr lang="fr-FR" sz="900" dirty="0" smtClean="0"/>
              <a:t> </a:t>
            </a:r>
            <a:r>
              <a:rPr lang="fr-FR" sz="900" dirty="0" err="1" smtClean="0"/>
              <a:t>from</a:t>
            </a:r>
            <a:r>
              <a:rPr lang="fr-FR" sz="900" dirty="0" smtClean="0"/>
              <a:t> the </a:t>
            </a:r>
            <a:r>
              <a:rPr lang="fr-FR" sz="900" dirty="0" err="1" smtClean="0"/>
              <a:t>MoH</a:t>
            </a:r>
            <a:r>
              <a:rPr lang="fr-FR" sz="900" dirty="0" smtClean="0"/>
              <a:t> bulletin </a:t>
            </a:r>
            <a:r>
              <a:rPr lang="fr-FR" sz="900" dirty="0"/>
              <a:t>"Surveillance de la dengue à la Réunion. Point épidémiologique au </a:t>
            </a:r>
            <a:r>
              <a:rPr lang="fr-FR" sz="900" dirty="0" smtClean="0"/>
              <a:t>26 juin </a:t>
            </a:r>
            <a:r>
              <a:rPr lang="fr-FR" sz="900" dirty="0"/>
              <a:t>2018”</a:t>
            </a:r>
            <a:endParaRPr lang="en-GB" sz="900" dirty="0"/>
          </a:p>
        </p:txBody>
      </p:sp>
      <p:pic>
        <p:nvPicPr>
          <p:cNvPr id="4" name="Picture 3"/>
          <p:cNvPicPr>
            <a:picLocks noChangeAspect="1"/>
          </p:cNvPicPr>
          <p:nvPr/>
        </p:nvPicPr>
        <p:blipFill>
          <a:blip r:embed="rId2"/>
          <a:stretch>
            <a:fillRect/>
          </a:stretch>
        </p:blipFill>
        <p:spPr>
          <a:xfrm>
            <a:off x="2074737" y="774392"/>
            <a:ext cx="7806110" cy="5195371"/>
          </a:xfrm>
          <a:prstGeom prst="rect">
            <a:avLst/>
          </a:prstGeom>
        </p:spPr>
      </p:pic>
    </p:spTree>
    <p:extLst>
      <p:ext uri="{BB962C8B-B14F-4D97-AF65-F5344CB8AC3E}">
        <p14:creationId xmlns:p14="http://schemas.microsoft.com/office/powerpoint/2010/main" val="3380392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66431" y="287230"/>
            <a:ext cx="6860598" cy="424732"/>
          </a:xfrm>
          <a:prstGeom prst="rect">
            <a:avLst/>
          </a:prstGeom>
          <a:noFill/>
        </p:spPr>
        <p:txBody>
          <a:bodyPr wrap="square" rtlCol="0">
            <a:spAutoFit/>
          </a:bodyPr>
          <a:lstStyle/>
          <a:p>
            <a:r>
              <a:rPr lang="en-GB" sz="1200" b="1" dirty="0"/>
              <a:t>Geographical distribution of confirmed, probable and suspected cases of Ebola virus disease, Equateur Province, The Republic Democratic of Congo, as of </a:t>
            </a:r>
            <a:r>
              <a:rPr lang="en-GB" sz="1200" b="1" dirty="0" smtClean="0"/>
              <a:t>27 June 2018</a:t>
            </a:r>
            <a:endParaRPr lang="en-GB" sz="12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2252" y="861133"/>
            <a:ext cx="7312589" cy="5650637"/>
          </a:xfrm>
          <a:prstGeom prst="rect">
            <a:avLst/>
          </a:prstGeom>
        </p:spPr>
      </p:pic>
    </p:spTree>
    <p:extLst>
      <p:ext uri="{BB962C8B-B14F-4D97-AF65-F5344CB8AC3E}">
        <p14:creationId xmlns:p14="http://schemas.microsoft.com/office/powerpoint/2010/main" val="2268385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66431" y="287230"/>
            <a:ext cx="6860598" cy="424732"/>
          </a:xfrm>
          <a:prstGeom prst="rect">
            <a:avLst/>
          </a:prstGeom>
          <a:noFill/>
        </p:spPr>
        <p:txBody>
          <a:bodyPr wrap="square" rtlCol="0">
            <a:spAutoFit/>
          </a:bodyPr>
          <a:lstStyle/>
          <a:p>
            <a:r>
              <a:rPr lang="en-GB" sz="1200" b="1" dirty="0" smtClean="0"/>
              <a:t>Distribution </a:t>
            </a:r>
            <a:r>
              <a:rPr lang="en-GB" sz="1200" b="1" dirty="0"/>
              <a:t>of </a:t>
            </a:r>
            <a:r>
              <a:rPr lang="en-GB" sz="1200" b="1" dirty="0" smtClean="0"/>
              <a:t>confirmed and </a:t>
            </a:r>
            <a:r>
              <a:rPr lang="en-GB" sz="1200" b="1" dirty="0"/>
              <a:t>probable </a:t>
            </a:r>
            <a:r>
              <a:rPr lang="en-GB" sz="1200" b="1" dirty="0" smtClean="0"/>
              <a:t>cases </a:t>
            </a:r>
            <a:r>
              <a:rPr lang="en-GB" sz="1200" b="1" dirty="0"/>
              <a:t>of Ebola virus disease, Equateur Province, The Republic Democratic of Congo, as of </a:t>
            </a:r>
            <a:r>
              <a:rPr lang="en-GB" sz="1200" b="1" dirty="0" smtClean="0"/>
              <a:t>27 June 2018</a:t>
            </a:r>
            <a:endParaRPr lang="en-GB" sz="1200" b="1" dirty="0"/>
          </a:p>
        </p:txBody>
      </p:sp>
      <p:pic>
        <p:nvPicPr>
          <p:cNvPr id="3" name="Picture 2"/>
          <p:cNvPicPr>
            <a:picLocks noChangeAspect="1"/>
          </p:cNvPicPr>
          <p:nvPr/>
        </p:nvPicPr>
        <p:blipFill>
          <a:blip r:embed="rId2"/>
          <a:stretch>
            <a:fillRect/>
          </a:stretch>
        </p:blipFill>
        <p:spPr>
          <a:xfrm>
            <a:off x="3499021" y="975341"/>
            <a:ext cx="4641801" cy="5398900"/>
          </a:xfrm>
          <a:prstGeom prst="rect">
            <a:avLst/>
          </a:prstGeom>
        </p:spPr>
      </p:pic>
    </p:spTree>
    <p:extLst>
      <p:ext uri="{BB962C8B-B14F-4D97-AF65-F5344CB8AC3E}">
        <p14:creationId xmlns:p14="http://schemas.microsoft.com/office/powerpoint/2010/main" val="437034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7434" y="0"/>
            <a:ext cx="9877132" cy="6975074"/>
          </a:xfrm>
          <a:prstGeom prst="rect">
            <a:avLst/>
          </a:prstGeom>
        </p:spPr>
      </p:pic>
    </p:spTree>
    <p:extLst>
      <p:ext uri="{BB962C8B-B14F-4D97-AF65-F5344CB8AC3E}">
        <p14:creationId xmlns:p14="http://schemas.microsoft.com/office/powerpoint/2010/main" val="111127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0325" y="0"/>
            <a:ext cx="9711349" cy="6858000"/>
          </a:xfrm>
          <a:prstGeom prst="rect">
            <a:avLst/>
          </a:prstGeom>
        </p:spPr>
      </p:pic>
    </p:spTree>
    <p:extLst>
      <p:ext uri="{BB962C8B-B14F-4D97-AF65-F5344CB8AC3E}">
        <p14:creationId xmlns:p14="http://schemas.microsoft.com/office/powerpoint/2010/main" val="295022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4508" y="88265"/>
            <a:ext cx="9495535" cy="6705596"/>
          </a:xfrm>
          <a:prstGeom prst="rect">
            <a:avLst/>
          </a:prstGeom>
        </p:spPr>
      </p:pic>
    </p:spTree>
    <p:extLst>
      <p:ext uri="{BB962C8B-B14F-4D97-AF65-F5344CB8AC3E}">
        <p14:creationId xmlns:p14="http://schemas.microsoft.com/office/powerpoint/2010/main" val="2525964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8719" y="0"/>
            <a:ext cx="9444823" cy="6669784"/>
          </a:xfrm>
          <a:prstGeom prst="rect">
            <a:avLst/>
          </a:prstGeom>
        </p:spPr>
      </p:pic>
    </p:spTree>
    <p:extLst>
      <p:ext uri="{BB962C8B-B14F-4D97-AF65-F5344CB8AC3E}">
        <p14:creationId xmlns:p14="http://schemas.microsoft.com/office/powerpoint/2010/main" val="1311295481"/>
      </p:ext>
    </p:extLst>
  </p:cSld>
  <p:clrMapOvr>
    <a:masterClrMapping/>
  </p:clrMapOvr>
</p:sld>
</file>

<file path=ppt/theme/theme1.xml><?xml version="1.0" encoding="utf-8"?>
<a:theme xmlns:a="http://schemas.openxmlformats.org/drawingml/2006/main" name="ECDC_PowerPoint_Template_2017">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CDC_PowerPoint_Template_2018-interim-nobuilding.potx [Read-Only]" id="{C9364B64-2D00-4FE1-84BD-38B1478B7EA5}" vid="{B48BE4D1-7B20-4FB4-931B-A5639BDA65BE}"/>
    </a:ext>
  </a:extLst>
</a:theme>
</file>

<file path=ppt/theme/theme2.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CDC_PowerPoint_Template_2009_rev_1_1">
  <a:themeElements>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CDC_PowerPoint_Template_2017-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CDC_PowerPoint_Template_2018-interim-nobuilding.potx [Read-Only]" id="{CFA17C8E-DEC0-4DC3-BB16-8D8F3FD3FF15}" vid="{C5CA6C95-BAB5-4F2A-9258-70FEDDDA54F5}"/>
    </a:ext>
  </a:extLst>
</a:theme>
</file>

<file path=ppt/theme/theme5.xml><?xml version="1.0" encoding="utf-8"?>
<a:theme xmlns:a="http://schemas.openxmlformats.org/drawingml/2006/main" name="1_ECDC_PowerPoint_Template_2017">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CDC_PowerPoint_Template_2018-interim-nobuilding.potx [Read-Only]" id="{CFA17C8E-DEC0-4DC3-BB16-8D8F3FD3FF15}" vid="{C08EB56C-CAFC-481B-A7BE-4781DE76A711}"/>
    </a:ext>
  </a:extLst>
</a:theme>
</file>

<file path=ppt/theme/theme6.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5.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7" ma:contentTypeDescription="Epidemic Intelligence and Emergency Operations Content Type" ma:contentTypeScope="" ma:versionID="3dc2b5d0c55ace9b741afc5f04f1f732">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8013DF-7568-4DE1-A15A-B72D0DA1D637}">
  <ds:schemaRefs>
    <ds:schemaRef ds:uri="http://schemas.microsoft.com/office/2006/documentManagement/types"/>
    <ds:schemaRef ds:uri="376727eb-354b-45e4-998d-f84ea079474e"/>
    <ds:schemaRef ds:uri="http://schemas.microsoft.com/office/2006/metadata/properties"/>
    <ds:schemaRef ds:uri="http://purl.org/dc/elements/1.1/"/>
    <ds:schemaRef ds:uri="http://schemas.microsoft.com/sharepoint/v3"/>
    <ds:schemaRef ds:uri="http://schemas.microsoft.com/office/infopath/2007/PartnerControls"/>
    <ds:schemaRef ds:uri="http://purl.org/dc/terms/"/>
    <ds:schemaRef ds:uri="http://schemas.openxmlformats.org/package/2006/metadata/core-properties"/>
    <ds:schemaRef ds:uri="d23a570b-d7a9-49ca-a34c-8afb8206b4bf"/>
    <ds:schemaRef ds:uri="http://www.w3.org/XML/1998/namespace"/>
    <ds:schemaRef ds:uri="http://purl.org/dc/dcmitype/"/>
  </ds:schemaRefs>
</ds:datastoreItem>
</file>

<file path=customXml/itemProps2.xml><?xml version="1.0" encoding="utf-8"?>
<ds:datastoreItem xmlns:ds="http://schemas.openxmlformats.org/officeDocument/2006/customXml" ds:itemID="{7393890C-3900-4FE7-8C50-E665C95DD889}">
  <ds:schemaRefs>
    <ds:schemaRef ds:uri="http://schemas.microsoft.com/sharepoint/events"/>
  </ds:schemaRefs>
</ds:datastoreItem>
</file>

<file path=customXml/itemProps3.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4.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5.xml><?xml version="1.0" encoding="utf-8"?>
<ds:datastoreItem xmlns:ds="http://schemas.openxmlformats.org/officeDocument/2006/customXml" ds:itemID="{F4709519-16CC-4CD4-ACD8-4A8978341D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17092</TotalTime>
  <Words>160</Words>
  <Application>Microsoft Office PowerPoint</Application>
  <PresentationFormat>Widescreen</PresentationFormat>
  <Paragraphs>11</Paragraphs>
  <Slides>9</Slides>
  <Notes>1</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9</vt:i4>
      </vt:variant>
    </vt:vector>
  </HeadingPairs>
  <TitlesOfParts>
    <vt:vector size="19" baseType="lpstr">
      <vt:lpstr>Arial</vt:lpstr>
      <vt:lpstr>Calibri</vt:lpstr>
      <vt:lpstr>Tahoma</vt:lpstr>
      <vt:lpstr>Times</vt:lpstr>
      <vt:lpstr>Wingdings</vt:lpstr>
      <vt:lpstr>ECDC_PowerPoint_Template_2017</vt:lpstr>
      <vt:lpstr>5_ECDC_PowerPoint_Template_2009_rev_1_2</vt:lpstr>
      <vt:lpstr>ECDC_PowerPoint_Template_2009_rev_1_1</vt:lpstr>
      <vt:lpstr>ECDC_PowerPoint_Template_2017-2</vt:lpstr>
      <vt:lpstr>1_ECDC_PowerPoint_Template_2017</vt:lpstr>
      <vt:lpstr> You are encouraged to reuse our maps and graphs for your own purposes and free to translate, provided the content is not altered and the source is acknowledged.   Either copy the images from the following slides or download directly from: ecdc.europa.eu/en/publications/surveillance_reports/Communicable-Disease-Threats-Report/Pages/cdtr.aspx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CDTR-maps-graphs-week.pptx</dc:title>
  <dc:creator>Kim Hutchings</dc:creator>
  <cp:keywords/>
  <cp:lastModifiedBy>Thomas Mollet</cp:lastModifiedBy>
  <cp:revision>1227</cp:revision>
  <cp:lastPrinted>2017-03-24T07:50:18Z</cp:lastPrinted>
  <dcterms:created xsi:type="dcterms:W3CDTF">2015-11-05T13:02:54Z</dcterms:created>
  <dcterms:modified xsi:type="dcterms:W3CDTF">2018-06-29T08:05:16Z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DMSSRS-78-5</vt:lpwstr>
  </property>
  <property fmtid="{D5CDD505-2E9C-101B-9397-08002B2CF9AE}" pid="20" name="_dlc_DocIdPersistId">
    <vt:bool>false</vt:bool>
  </property>
  <property fmtid="{D5CDD505-2E9C-101B-9397-08002B2CF9AE}" pid="21" name="_dlc_DocIdUrl">
    <vt:lpwstr>http://dms.ecdcnet.europa.eu/sites/srs/eir/eieo/_layouts/15/DocIdRedir.aspx?ID=DMSSRS-78-5, DMSSRS-78-5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