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67" r:id="rId8"/>
    <p:sldId id="268" r:id="rId9"/>
    <p:sldId id="265" r:id="rId10"/>
    <p:sldId id="269" r:id="rId11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20/06/2019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25,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1719" y="239789"/>
            <a:ext cx="9535200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trend line by week of reporting, Democratic Republic of the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as of 18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June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37" y="834097"/>
            <a:ext cx="8804929" cy="56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83598"/>
            <a:ext cx="8359022" cy="64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5" y="84697"/>
            <a:ext cx="9111309" cy="643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142821"/>
            <a:ext cx="9023231" cy="63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3672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376727eb-354b-45e4-998d-f84ea079474e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d23a570b-d7a9-49ca-a34c-8afb8206b4b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21190</TotalTime>
  <Words>43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Tahoma</vt:lpstr>
      <vt:lpstr>Theme_ECDC</vt:lpstr>
      <vt:lpstr>Reusable maps and graphs from ECDC Communicable Disease Threats Report   Week 25, 2019 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25, 2019</dc:title>
  <dc:creator>ECDC</dc:creator>
  <cp:keywords/>
  <cp:lastModifiedBy>Vivian Tse</cp:lastModifiedBy>
  <cp:revision>1580</cp:revision>
  <cp:lastPrinted>2017-03-24T07:50:18Z</cp:lastPrinted>
  <dcterms:created xsi:type="dcterms:W3CDTF">2015-11-05T13:02:54Z</dcterms:created>
  <dcterms:modified xsi:type="dcterms:W3CDTF">2019-06-20T09:12:23Z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