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5" r:id="rId14"/>
    <p:sldId id="264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07/06/2019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23,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5 June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9" y="1043726"/>
            <a:ext cx="8442664" cy="55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5 June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862671"/>
            <a:ext cx="7413066" cy="57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cases of MERS-CoV by place of infection and month of </a:t>
            </a:r>
            <a:r>
              <a:rPr lang="en-GB" sz="1800" b="0" dirty="0" smtClean="0"/>
              <a:t>onset,</a:t>
            </a:r>
            <a:br>
              <a:rPr lang="en-GB" sz="1800" b="0" dirty="0" smtClean="0"/>
            </a:br>
            <a:r>
              <a:rPr lang="en-GB" sz="1800" b="0" dirty="0" smtClean="0"/>
              <a:t>March 2012–28 May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846" t="1758" r="2255" b="10787"/>
          <a:stretch/>
        </p:blipFill>
        <p:spPr>
          <a:xfrm>
            <a:off x="503853" y="1037254"/>
            <a:ext cx="10394302" cy="53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MERS-CoV cases by probable region of infection and exposure in 2019, as of </a:t>
            </a:r>
            <a:r>
              <a:rPr lang="en-GB" sz="1800" b="0" dirty="0" smtClean="0"/>
              <a:t>28 May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0" y="940462"/>
            <a:ext cx="7372865" cy="56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-2961"/>
            <a:ext cx="10354188" cy="95172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country of infection and </a:t>
            </a:r>
            <a:r>
              <a:rPr lang="en-GB" sz="1800" b="0" dirty="0" smtClean="0">
                <a:solidFill>
                  <a:prstClr val="black"/>
                </a:solidFill>
              </a:rPr>
              <a:t>year,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–28</a:t>
            </a:r>
            <a:r>
              <a:rPr lang="en-GB" sz="1800" b="0" dirty="0" smtClean="0">
                <a:solidFill>
                  <a:prstClr val="black"/>
                </a:solidFill>
              </a:rPr>
              <a:t> May 2019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84" y="826067"/>
            <a:ext cx="7389342" cy="57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–28</a:t>
            </a:r>
            <a:r>
              <a:rPr lang="en-GB" sz="1800" b="0" dirty="0" smtClean="0">
                <a:solidFill>
                  <a:prstClr val="black"/>
                </a:solidFill>
              </a:rPr>
              <a:t> May 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r="1641" b="25285"/>
          <a:stretch/>
        </p:blipFill>
        <p:spPr>
          <a:xfrm>
            <a:off x="637464" y="945702"/>
            <a:ext cx="9536265" cy="54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255" r="636" b="1231"/>
          <a:stretch/>
        </p:blipFill>
        <p:spPr>
          <a:xfrm>
            <a:off x="1199909" y="136526"/>
            <a:ext cx="9213053" cy="6425514"/>
          </a:xfrm>
        </p:spPr>
      </p:pic>
    </p:spTree>
    <p:extLst>
      <p:ext uri="{BB962C8B-B14F-4D97-AF65-F5344CB8AC3E}">
        <p14:creationId xmlns:p14="http://schemas.microsoft.com/office/powerpoint/2010/main" val="17627032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376727eb-354b-45e4-998d-f84ea0794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21178</TotalTime>
  <Words>139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Week 23, 2019 </vt:lpstr>
      <vt:lpstr>Distribution of confirmed and probable cases of Ebola virus disease and health zones reporting cases, North Kivu and Ituri Provinces, Democratic Republic of the Congo, as of 5 June 2019 </vt:lpstr>
      <vt:lpstr>Geographical distribution of confirmed and probable cases of Ebola virus disease, North Kivu and Ituri Provinces, Democratic Republic of the Congo, as of 5 June 2019  </vt:lpstr>
      <vt:lpstr>Distribution of confirmed cases of MERS-CoV by place of infection and month of onset, March 2012–28 May 2019</vt:lpstr>
      <vt:lpstr>Geographical distribution of confirmed MERS-CoV cases by probable region of infection and exposure in 2019, as of 28 May 2019</vt:lpstr>
      <vt:lpstr>Geographical distribution of confirmed MERS-CoV cases by country of infection and year, April 2012–28 May 2019</vt:lpstr>
      <vt:lpstr>Geographical distribution of confirmed MERS-CoV cases by reporting country, April 2012–28 May 2019 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23, 2019</dc:title>
  <dc:creator>ECDC</dc:creator>
  <cp:keywords/>
  <cp:lastModifiedBy>Vivian Tse</cp:lastModifiedBy>
  <cp:revision>1573</cp:revision>
  <cp:lastPrinted>2017-03-24T07:50:18Z</cp:lastPrinted>
  <dcterms:created xsi:type="dcterms:W3CDTF">2015-11-05T13:02:54Z</dcterms:created>
  <dcterms:modified xsi:type="dcterms:W3CDTF">2019-06-07T09:12:28Z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