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23" r:id="rId6"/>
    <p:sldMasterId id="2147483716" r:id="rId7"/>
    <p:sldMasterId id="2147483719" r:id="rId8"/>
    <p:sldMasterId id="2147483726" r:id="rId9"/>
    <p:sldMasterId id="2147483729" r:id="rId10"/>
  </p:sldMasterIdLst>
  <p:notesMasterIdLst>
    <p:notesMasterId r:id="rId15"/>
  </p:notesMasterIdLst>
  <p:handoutMasterIdLst>
    <p:handoutMasterId r:id="rId16"/>
  </p:handoutMasterIdLst>
  <p:sldIdLst>
    <p:sldId id="256" r:id="rId11"/>
    <p:sldId id="277" r:id="rId12"/>
    <p:sldId id="266" r:id="rId13"/>
    <p:sldId id="267" r:id="rId14"/>
  </p:sldIdLst>
  <p:sldSz cx="12192000" cy="6858000"/>
  <p:notesSz cx="7010400" cy="92964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9BF7F"/>
    <a:srgbClr val="FFE471"/>
    <a:srgbClr val="FF9999"/>
    <a:srgbClr val="FF99CC"/>
    <a:srgbClr val="FFCC00"/>
    <a:srgbClr val="70AD47"/>
    <a:srgbClr val="FF6600"/>
    <a:srgbClr val="FF0066"/>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62" autoAdjust="0"/>
    <p:restoredTop sz="90251" autoAdjust="0"/>
  </p:normalViewPr>
  <p:slideViewPr>
    <p:cSldViewPr snapToGrid="0">
      <p:cViewPr varScale="1">
        <p:scale>
          <a:sx n="113" d="100"/>
          <a:sy n="113" d="100"/>
        </p:scale>
        <p:origin x="678" y="96"/>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84" d="100"/>
          <a:sy n="84" d="100"/>
        </p:scale>
        <p:origin x="2862" y="10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3.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2.xml"/><Relationship Id="rId12" Type="http://schemas.openxmlformats.org/officeDocument/2006/relationships/slide" Target="slides/slide2.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1.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Master" Target="slideMasters/slideMaster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Master" Target="slideMasters/slideMaster4.xml"/><Relationship Id="rId14"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pivotSource>
    <c:name>[Epidata_LaReunion_2004_2018_updt_20180402.xlsx]Epicurve!PivotTable1</c:name>
    <c:fmtId val="-1"/>
  </c:pivotSource>
  <c:chart>
    <c:autoTitleDeleted val="0"/>
    <c:pivotFmts>
      <c:pivotFmt>
        <c:idx val="0"/>
        <c:spPr>
          <a:solidFill>
            <a:schemeClr val="accent6"/>
          </a:solidFill>
          <a:ln>
            <a:noFill/>
          </a:ln>
          <a:effectLst/>
        </c:spPr>
        <c:marker>
          <c:symbol val="none"/>
        </c:marker>
      </c:pivotFmt>
      <c:pivotFmt>
        <c:idx val="1"/>
        <c:spPr>
          <a:solidFill>
            <a:schemeClr val="accent6"/>
          </a:solidFill>
          <a:ln>
            <a:noFill/>
          </a:ln>
          <a:effectLst/>
        </c:spPr>
        <c:marker>
          <c:symbol val="none"/>
        </c:marker>
      </c:pivotFmt>
      <c:pivotFmt>
        <c:idx val="2"/>
        <c:spPr>
          <a:solidFill>
            <a:schemeClr val="accent6"/>
          </a:solidFill>
          <a:ln>
            <a:solidFill>
              <a:schemeClr val="bg1">
                <a:lumMod val="50000"/>
              </a:schemeClr>
            </a:solidFill>
          </a:ln>
          <a:effectLst/>
        </c:spPr>
        <c:marker>
          <c:symbol val="none"/>
        </c:marker>
      </c:pivotFmt>
      <c:pivotFmt>
        <c:idx val="3"/>
        <c:spPr>
          <a:solidFill>
            <a:schemeClr val="accent6"/>
          </a:solidFill>
          <a:ln>
            <a:solidFill>
              <a:schemeClr val="bg1">
                <a:lumMod val="50000"/>
              </a:schemeClr>
            </a:solidFill>
          </a:ln>
          <a:effectLst/>
        </c:spPr>
        <c:marker>
          <c:symbol val="none"/>
        </c:marker>
      </c:pivotFmt>
      <c:pivotFmt>
        <c:idx val="4"/>
        <c:spPr>
          <a:solidFill>
            <a:schemeClr val="accent6"/>
          </a:solidFill>
          <a:ln>
            <a:solidFill>
              <a:schemeClr val="bg1">
                <a:lumMod val="50000"/>
              </a:schemeClr>
            </a:solidFill>
          </a:ln>
          <a:effectLst/>
        </c:spPr>
        <c:marker>
          <c:symbol val="none"/>
        </c:marker>
      </c:pivotFmt>
      <c:pivotFmt>
        <c:idx val="5"/>
        <c:spPr>
          <a:solidFill>
            <a:schemeClr val="accent6"/>
          </a:solidFill>
          <a:ln>
            <a:solidFill>
              <a:schemeClr val="bg1">
                <a:lumMod val="50000"/>
              </a:schemeClr>
            </a:solidFill>
          </a:ln>
          <a:effectLst/>
        </c:spPr>
        <c:marker>
          <c:symbol val="none"/>
        </c:marker>
      </c:pivotFmt>
      <c:pivotFmt>
        <c:idx val="6"/>
        <c:spPr>
          <a:solidFill>
            <a:schemeClr val="accent6"/>
          </a:solidFill>
          <a:ln>
            <a:solidFill>
              <a:schemeClr val="bg1">
                <a:lumMod val="50000"/>
              </a:schemeClr>
            </a:solidFill>
          </a:ln>
          <a:effectLst/>
        </c:spPr>
        <c:marker>
          <c:symbol val="none"/>
        </c:marker>
      </c:pivotFmt>
      <c:pivotFmt>
        <c:idx val="7"/>
        <c:spPr>
          <a:solidFill>
            <a:schemeClr val="accent6"/>
          </a:solidFill>
          <a:ln>
            <a:solidFill>
              <a:schemeClr val="bg1">
                <a:lumMod val="50000"/>
              </a:schemeClr>
            </a:solidFill>
          </a:ln>
          <a:effectLst/>
        </c:spPr>
        <c:marker>
          <c:symbol val="none"/>
        </c:marker>
      </c:pivotFmt>
      <c:pivotFmt>
        <c:idx val="8"/>
        <c:spPr>
          <a:solidFill>
            <a:schemeClr val="accent6"/>
          </a:solidFill>
          <a:ln>
            <a:solidFill>
              <a:schemeClr val="bg1">
                <a:lumMod val="50000"/>
              </a:schemeClr>
            </a:solidFill>
          </a:ln>
          <a:effectLst/>
        </c:spPr>
        <c:marker>
          <c:symbol val="none"/>
        </c:marker>
      </c:pivotFmt>
      <c:pivotFmt>
        <c:idx val="9"/>
        <c:spPr>
          <a:solidFill>
            <a:schemeClr val="accent6"/>
          </a:solidFill>
          <a:ln>
            <a:solidFill>
              <a:schemeClr val="bg1">
                <a:lumMod val="50000"/>
              </a:schemeClr>
            </a:solidFill>
          </a:ln>
          <a:effectLst/>
        </c:spPr>
        <c:marker>
          <c:symbol val="none"/>
        </c:marker>
      </c:pivotFmt>
    </c:pivotFmts>
    <c:plotArea>
      <c:layout>
        <c:manualLayout>
          <c:layoutTarget val="inner"/>
          <c:xMode val="edge"/>
          <c:yMode val="edge"/>
          <c:x val="0.11325011202867934"/>
          <c:y val="4.5322039675582106E-2"/>
          <c:w val="0.86836655183727052"/>
          <c:h val="0.80142315543890352"/>
        </c:manualLayout>
      </c:layout>
      <c:barChart>
        <c:barDir val="col"/>
        <c:grouping val="stacked"/>
        <c:varyColors val="0"/>
        <c:ser>
          <c:idx val="0"/>
          <c:order val="0"/>
          <c:tx>
            <c:strRef>
              <c:f>Epicurve!$B$3</c:f>
              <c:strCache>
                <c:ptCount val="1"/>
                <c:pt idx="0">
                  <c:v>Confirmed cases</c:v>
                </c:pt>
              </c:strCache>
            </c:strRef>
          </c:tx>
          <c:spPr>
            <a:solidFill>
              <a:schemeClr val="accent6">
                <a:shade val="76000"/>
              </a:schemeClr>
            </a:solidFill>
            <a:ln>
              <a:solidFill>
                <a:schemeClr val="bg1">
                  <a:lumMod val="50000"/>
                </a:schemeClr>
              </a:solidFill>
            </a:ln>
            <a:effectLst/>
          </c:spPr>
          <c:invertIfNegative val="0"/>
          <c:cat>
            <c:strRef>
              <c:f>Epicurve!$A$4:$A$74</c:f>
              <c:strCache>
                <c:ptCount val="70"/>
                <c:pt idx="0">
                  <c:v>2017-01</c:v>
                </c:pt>
                <c:pt idx="1">
                  <c:v>2017-02</c:v>
                </c:pt>
                <c:pt idx="2">
                  <c:v>2017-03</c:v>
                </c:pt>
                <c:pt idx="3">
                  <c:v>2017-04</c:v>
                </c:pt>
                <c:pt idx="4">
                  <c:v>2017-05</c:v>
                </c:pt>
                <c:pt idx="5">
                  <c:v>2017-06</c:v>
                </c:pt>
                <c:pt idx="6">
                  <c:v>2017-07</c:v>
                </c:pt>
                <c:pt idx="7">
                  <c:v>2017-08</c:v>
                </c:pt>
                <c:pt idx="8">
                  <c:v>2017-09</c:v>
                </c:pt>
                <c:pt idx="9">
                  <c:v>2017-10</c:v>
                </c:pt>
                <c:pt idx="10">
                  <c:v>2017-11</c:v>
                </c:pt>
                <c:pt idx="11">
                  <c:v>2017-12</c:v>
                </c:pt>
                <c:pt idx="12">
                  <c:v>2017-13</c:v>
                </c:pt>
                <c:pt idx="13">
                  <c:v>2017-14</c:v>
                </c:pt>
                <c:pt idx="14">
                  <c:v>2017-15</c:v>
                </c:pt>
                <c:pt idx="15">
                  <c:v>2017-16</c:v>
                </c:pt>
                <c:pt idx="16">
                  <c:v>2017-17</c:v>
                </c:pt>
                <c:pt idx="17">
                  <c:v>2017-18</c:v>
                </c:pt>
                <c:pt idx="18">
                  <c:v>2017-19</c:v>
                </c:pt>
                <c:pt idx="19">
                  <c:v>2017-20</c:v>
                </c:pt>
                <c:pt idx="20">
                  <c:v>2017-21</c:v>
                </c:pt>
                <c:pt idx="21">
                  <c:v>2017-22</c:v>
                </c:pt>
                <c:pt idx="22">
                  <c:v>2017-23</c:v>
                </c:pt>
                <c:pt idx="23">
                  <c:v>2017-24</c:v>
                </c:pt>
                <c:pt idx="24">
                  <c:v>2017-25</c:v>
                </c:pt>
                <c:pt idx="25">
                  <c:v>2017-26</c:v>
                </c:pt>
                <c:pt idx="26">
                  <c:v>2017-27</c:v>
                </c:pt>
                <c:pt idx="27">
                  <c:v>2017-28</c:v>
                </c:pt>
                <c:pt idx="28">
                  <c:v>2017-29</c:v>
                </c:pt>
                <c:pt idx="29">
                  <c:v>2017-30</c:v>
                </c:pt>
                <c:pt idx="30">
                  <c:v>2017-31</c:v>
                </c:pt>
                <c:pt idx="31">
                  <c:v>2017-32</c:v>
                </c:pt>
                <c:pt idx="32">
                  <c:v>2017-33</c:v>
                </c:pt>
                <c:pt idx="33">
                  <c:v>2017-34</c:v>
                </c:pt>
                <c:pt idx="34">
                  <c:v>2017-35</c:v>
                </c:pt>
                <c:pt idx="35">
                  <c:v>2017-36</c:v>
                </c:pt>
                <c:pt idx="36">
                  <c:v>2017-37</c:v>
                </c:pt>
                <c:pt idx="37">
                  <c:v>2017-38</c:v>
                </c:pt>
                <c:pt idx="38">
                  <c:v>2017-39</c:v>
                </c:pt>
                <c:pt idx="39">
                  <c:v>2017-40</c:v>
                </c:pt>
                <c:pt idx="40">
                  <c:v>2017-41</c:v>
                </c:pt>
                <c:pt idx="41">
                  <c:v>2017-42</c:v>
                </c:pt>
                <c:pt idx="42">
                  <c:v>2017-43</c:v>
                </c:pt>
                <c:pt idx="43">
                  <c:v>2017-44</c:v>
                </c:pt>
                <c:pt idx="44">
                  <c:v>2017-45</c:v>
                </c:pt>
                <c:pt idx="45">
                  <c:v>2017-46</c:v>
                </c:pt>
                <c:pt idx="46">
                  <c:v>2017-47</c:v>
                </c:pt>
                <c:pt idx="47">
                  <c:v>2017-48</c:v>
                </c:pt>
                <c:pt idx="48">
                  <c:v>2017-49</c:v>
                </c:pt>
                <c:pt idx="49">
                  <c:v>2017-50</c:v>
                </c:pt>
                <c:pt idx="50">
                  <c:v>2017-51</c:v>
                </c:pt>
                <c:pt idx="51">
                  <c:v>2017-52</c:v>
                </c:pt>
                <c:pt idx="52">
                  <c:v>2018-01</c:v>
                </c:pt>
                <c:pt idx="53">
                  <c:v>2018-02</c:v>
                </c:pt>
                <c:pt idx="54">
                  <c:v>2018-03</c:v>
                </c:pt>
                <c:pt idx="55">
                  <c:v>2018-04</c:v>
                </c:pt>
                <c:pt idx="56">
                  <c:v>2018-05</c:v>
                </c:pt>
                <c:pt idx="57">
                  <c:v>2018-06</c:v>
                </c:pt>
                <c:pt idx="58">
                  <c:v>2018-07</c:v>
                </c:pt>
                <c:pt idx="59">
                  <c:v>2018-08</c:v>
                </c:pt>
                <c:pt idx="60">
                  <c:v>2018-09</c:v>
                </c:pt>
                <c:pt idx="61">
                  <c:v>2018-10</c:v>
                </c:pt>
                <c:pt idx="62">
                  <c:v>2018-11</c:v>
                </c:pt>
                <c:pt idx="63">
                  <c:v>2018-12</c:v>
                </c:pt>
                <c:pt idx="64">
                  <c:v>2018-13</c:v>
                </c:pt>
                <c:pt idx="65">
                  <c:v>2018-14</c:v>
                </c:pt>
                <c:pt idx="66">
                  <c:v>2018-15</c:v>
                </c:pt>
                <c:pt idx="67">
                  <c:v>2018-16</c:v>
                </c:pt>
                <c:pt idx="68">
                  <c:v>2018-17</c:v>
                </c:pt>
                <c:pt idx="69">
                  <c:v>2018-18</c:v>
                </c:pt>
              </c:strCache>
            </c:strRef>
          </c:cat>
          <c:val>
            <c:numRef>
              <c:f>Epicurve!$B$4:$B$74</c:f>
              <c:numCache>
                <c:formatCode>General</c:formatCode>
                <c:ptCount val="70"/>
                <c:pt idx="0">
                  <c:v>0</c:v>
                </c:pt>
                <c:pt idx="1">
                  <c:v>0</c:v>
                </c:pt>
                <c:pt idx="2">
                  <c:v>0</c:v>
                </c:pt>
                <c:pt idx="3">
                  <c:v>0</c:v>
                </c:pt>
                <c:pt idx="4">
                  <c:v>0</c:v>
                </c:pt>
                <c:pt idx="5">
                  <c:v>0</c:v>
                </c:pt>
                <c:pt idx="6">
                  <c:v>1</c:v>
                </c:pt>
                <c:pt idx="7">
                  <c:v>0</c:v>
                </c:pt>
                <c:pt idx="8">
                  <c:v>1</c:v>
                </c:pt>
                <c:pt idx="9">
                  <c:v>0</c:v>
                </c:pt>
                <c:pt idx="10">
                  <c:v>0</c:v>
                </c:pt>
                <c:pt idx="11">
                  <c:v>0</c:v>
                </c:pt>
                <c:pt idx="12">
                  <c:v>0</c:v>
                </c:pt>
                <c:pt idx="13">
                  <c:v>2</c:v>
                </c:pt>
                <c:pt idx="14">
                  <c:v>5</c:v>
                </c:pt>
                <c:pt idx="15">
                  <c:v>3</c:v>
                </c:pt>
                <c:pt idx="16">
                  <c:v>8</c:v>
                </c:pt>
                <c:pt idx="17">
                  <c:v>2</c:v>
                </c:pt>
                <c:pt idx="18">
                  <c:v>5</c:v>
                </c:pt>
                <c:pt idx="19">
                  <c:v>5</c:v>
                </c:pt>
                <c:pt idx="20">
                  <c:v>0</c:v>
                </c:pt>
                <c:pt idx="21">
                  <c:v>3</c:v>
                </c:pt>
                <c:pt idx="22">
                  <c:v>0</c:v>
                </c:pt>
                <c:pt idx="23">
                  <c:v>3</c:v>
                </c:pt>
                <c:pt idx="24">
                  <c:v>6</c:v>
                </c:pt>
                <c:pt idx="25">
                  <c:v>4</c:v>
                </c:pt>
                <c:pt idx="26">
                  <c:v>2</c:v>
                </c:pt>
                <c:pt idx="27">
                  <c:v>2</c:v>
                </c:pt>
                <c:pt idx="28">
                  <c:v>2</c:v>
                </c:pt>
                <c:pt idx="29">
                  <c:v>1</c:v>
                </c:pt>
                <c:pt idx="30">
                  <c:v>2</c:v>
                </c:pt>
                <c:pt idx="31">
                  <c:v>1</c:v>
                </c:pt>
                <c:pt idx="32">
                  <c:v>0</c:v>
                </c:pt>
                <c:pt idx="33">
                  <c:v>0</c:v>
                </c:pt>
                <c:pt idx="34">
                  <c:v>1</c:v>
                </c:pt>
                <c:pt idx="35">
                  <c:v>0</c:v>
                </c:pt>
                <c:pt idx="36">
                  <c:v>0</c:v>
                </c:pt>
                <c:pt idx="37">
                  <c:v>0</c:v>
                </c:pt>
                <c:pt idx="38">
                  <c:v>1</c:v>
                </c:pt>
                <c:pt idx="39">
                  <c:v>0</c:v>
                </c:pt>
                <c:pt idx="40">
                  <c:v>0</c:v>
                </c:pt>
                <c:pt idx="41">
                  <c:v>0</c:v>
                </c:pt>
                <c:pt idx="42">
                  <c:v>0</c:v>
                </c:pt>
                <c:pt idx="43">
                  <c:v>2</c:v>
                </c:pt>
                <c:pt idx="44">
                  <c:v>0</c:v>
                </c:pt>
                <c:pt idx="45">
                  <c:v>2</c:v>
                </c:pt>
                <c:pt idx="46">
                  <c:v>0</c:v>
                </c:pt>
                <c:pt idx="47">
                  <c:v>3</c:v>
                </c:pt>
                <c:pt idx="48">
                  <c:v>1</c:v>
                </c:pt>
                <c:pt idx="49">
                  <c:v>2</c:v>
                </c:pt>
                <c:pt idx="50">
                  <c:v>1</c:v>
                </c:pt>
                <c:pt idx="51">
                  <c:v>2</c:v>
                </c:pt>
                <c:pt idx="52">
                  <c:v>3</c:v>
                </c:pt>
                <c:pt idx="53">
                  <c:v>7</c:v>
                </c:pt>
                <c:pt idx="54">
                  <c:v>4</c:v>
                </c:pt>
                <c:pt idx="55">
                  <c:v>10</c:v>
                </c:pt>
                <c:pt idx="56">
                  <c:v>15</c:v>
                </c:pt>
                <c:pt idx="57">
                  <c:v>23</c:v>
                </c:pt>
                <c:pt idx="58">
                  <c:v>40</c:v>
                </c:pt>
                <c:pt idx="59">
                  <c:v>60</c:v>
                </c:pt>
                <c:pt idx="60">
                  <c:v>108</c:v>
                </c:pt>
                <c:pt idx="61">
                  <c:v>99</c:v>
                </c:pt>
                <c:pt idx="62">
                  <c:v>134</c:v>
                </c:pt>
                <c:pt idx="63">
                  <c:v>143</c:v>
                </c:pt>
                <c:pt idx="64">
                  <c:v>217</c:v>
                </c:pt>
                <c:pt idx="65">
                  <c:v>268</c:v>
                </c:pt>
                <c:pt idx="66">
                  <c:v>298</c:v>
                </c:pt>
                <c:pt idx="67">
                  <c:v>311</c:v>
                </c:pt>
                <c:pt idx="68">
                  <c:v>336</c:v>
                </c:pt>
                <c:pt idx="69">
                  <c:v>352</c:v>
                </c:pt>
              </c:numCache>
            </c:numRef>
          </c:val>
          <c:extLst xmlns:c16r2="http://schemas.microsoft.com/office/drawing/2015/06/chart">
            <c:ext xmlns:c16="http://schemas.microsoft.com/office/drawing/2014/chart" uri="{C3380CC4-5D6E-409C-BE32-E72D297353CC}">
              <c16:uniqueId val="{00000000-BF8D-402A-9513-7E031D9B994B}"/>
            </c:ext>
          </c:extLst>
        </c:ser>
        <c:ser>
          <c:idx val="1"/>
          <c:order val="1"/>
          <c:tx>
            <c:strRef>
              <c:f>Epicurve!$C$3</c:f>
              <c:strCache>
                <c:ptCount val="1"/>
                <c:pt idx="0">
                  <c:v>Probable cases</c:v>
                </c:pt>
              </c:strCache>
            </c:strRef>
          </c:tx>
          <c:spPr>
            <a:solidFill>
              <a:schemeClr val="accent6">
                <a:tint val="77000"/>
              </a:schemeClr>
            </a:solidFill>
            <a:ln>
              <a:solidFill>
                <a:schemeClr val="bg1">
                  <a:lumMod val="50000"/>
                </a:schemeClr>
              </a:solidFill>
            </a:ln>
            <a:effectLst/>
          </c:spPr>
          <c:invertIfNegative val="0"/>
          <c:cat>
            <c:strRef>
              <c:f>Epicurve!$A$4:$A$74</c:f>
              <c:strCache>
                <c:ptCount val="70"/>
                <c:pt idx="0">
                  <c:v>2017-01</c:v>
                </c:pt>
                <c:pt idx="1">
                  <c:v>2017-02</c:v>
                </c:pt>
                <c:pt idx="2">
                  <c:v>2017-03</c:v>
                </c:pt>
                <c:pt idx="3">
                  <c:v>2017-04</c:v>
                </c:pt>
                <c:pt idx="4">
                  <c:v>2017-05</c:v>
                </c:pt>
                <c:pt idx="5">
                  <c:v>2017-06</c:v>
                </c:pt>
                <c:pt idx="6">
                  <c:v>2017-07</c:v>
                </c:pt>
                <c:pt idx="7">
                  <c:v>2017-08</c:v>
                </c:pt>
                <c:pt idx="8">
                  <c:v>2017-09</c:v>
                </c:pt>
                <c:pt idx="9">
                  <c:v>2017-10</c:v>
                </c:pt>
                <c:pt idx="10">
                  <c:v>2017-11</c:v>
                </c:pt>
                <c:pt idx="11">
                  <c:v>2017-12</c:v>
                </c:pt>
                <c:pt idx="12">
                  <c:v>2017-13</c:v>
                </c:pt>
                <c:pt idx="13">
                  <c:v>2017-14</c:v>
                </c:pt>
                <c:pt idx="14">
                  <c:v>2017-15</c:v>
                </c:pt>
                <c:pt idx="15">
                  <c:v>2017-16</c:v>
                </c:pt>
                <c:pt idx="16">
                  <c:v>2017-17</c:v>
                </c:pt>
                <c:pt idx="17">
                  <c:v>2017-18</c:v>
                </c:pt>
                <c:pt idx="18">
                  <c:v>2017-19</c:v>
                </c:pt>
                <c:pt idx="19">
                  <c:v>2017-20</c:v>
                </c:pt>
                <c:pt idx="20">
                  <c:v>2017-21</c:v>
                </c:pt>
                <c:pt idx="21">
                  <c:v>2017-22</c:v>
                </c:pt>
                <c:pt idx="22">
                  <c:v>2017-23</c:v>
                </c:pt>
                <c:pt idx="23">
                  <c:v>2017-24</c:v>
                </c:pt>
                <c:pt idx="24">
                  <c:v>2017-25</c:v>
                </c:pt>
                <c:pt idx="25">
                  <c:v>2017-26</c:v>
                </c:pt>
                <c:pt idx="26">
                  <c:v>2017-27</c:v>
                </c:pt>
                <c:pt idx="27">
                  <c:v>2017-28</c:v>
                </c:pt>
                <c:pt idx="28">
                  <c:v>2017-29</c:v>
                </c:pt>
                <c:pt idx="29">
                  <c:v>2017-30</c:v>
                </c:pt>
                <c:pt idx="30">
                  <c:v>2017-31</c:v>
                </c:pt>
                <c:pt idx="31">
                  <c:v>2017-32</c:v>
                </c:pt>
                <c:pt idx="32">
                  <c:v>2017-33</c:v>
                </c:pt>
                <c:pt idx="33">
                  <c:v>2017-34</c:v>
                </c:pt>
                <c:pt idx="34">
                  <c:v>2017-35</c:v>
                </c:pt>
                <c:pt idx="35">
                  <c:v>2017-36</c:v>
                </c:pt>
                <c:pt idx="36">
                  <c:v>2017-37</c:v>
                </c:pt>
                <c:pt idx="37">
                  <c:v>2017-38</c:v>
                </c:pt>
                <c:pt idx="38">
                  <c:v>2017-39</c:v>
                </c:pt>
                <c:pt idx="39">
                  <c:v>2017-40</c:v>
                </c:pt>
                <c:pt idx="40">
                  <c:v>2017-41</c:v>
                </c:pt>
                <c:pt idx="41">
                  <c:v>2017-42</c:v>
                </c:pt>
                <c:pt idx="42">
                  <c:v>2017-43</c:v>
                </c:pt>
                <c:pt idx="43">
                  <c:v>2017-44</c:v>
                </c:pt>
                <c:pt idx="44">
                  <c:v>2017-45</c:v>
                </c:pt>
                <c:pt idx="45">
                  <c:v>2017-46</c:v>
                </c:pt>
                <c:pt idx="46">
                  <c:v>2017-47</c:v>
                </c:pt>
                <c:pt idx="47">
                  <c:v>2017-48</c:v>
                </c:pt>
                <c:pt idx="48">
                  <c:v>2017-49</c:v>
                </c:pt>
                <c:pt idx="49">
                  <c:v>2017-50</c:v>
                </c:pt>
                <c:pt idx="50">
                  <c:v>2017-51</c:v>
                </c:pt>
                <c:pt idx="51">
                  <c:v>2017-52</c:v>
                </c:pt>
                <c:pt idx="52">
                  <c:v>2018-01</c:v>
                </c:pt>
                <c:pt idx="53">
                  <c:v>2018-02</c:v>
                </c:pt>
                <c:pt idx="54">
                  <c:v>2018-03</c:v>
                </c:pt>
                <c:pt idx="55">
                  <c:v>2018-04</c:v>
                </c:pt>
                <c:pt idx="56">
                  <c:v>2018-05</c:v>
                </c:pt>
                <c:pt idx="57">
                  <c:v>2018-06</c:v>
                </c:pt>
                <c:pt idx="58">
                  <c:v>2018-07</c:v>
                </c:pt>
                <c:pt idx="59">
                  <c:v>2018-08</c:v>
                </c:pt>
                <c:pt idx="60">
                  <c:v>2018-09</c:v>
                </c:pt>
                <c:pt idx="61">
                  <c:v>2018-10</c:v>
                </c:pt>
                <c:pt idx="62">
                  <c:v>2018-11</c:v>
                </c:pt>
                <c:pt idx="63">
                  <c:v>2018-12</c:v>
                </c:pt>
                <c:pt idx="64">
                  <c:v>2018-13</c:v>
                </c:pt>
                <c:pt idx="65">
                  <c:v>2018-14</c:v>
                </c:pt>
                <c:pt idx="66">
                  <c:v>2018-15</c:v>
                </c:pt>
                <c:pt idx="67">
                  <c:v>2018-16</c:v>
                </c:pt>
                <c:pt idx="68">
                  <c:v>2018-17</c:v>
                </c:pt>
                <c:pt idx="69">
                  <c:v>2018-18</c:v>
                </c:pt>
              </c:strCache>
            </c:strRef>
          </c:cat>
          <c:val>
            <c:numRef>
              <c:f>Epicurve!$C$4:$C$74</c:f>
              <c:numCache>
                <c:formatCode>General</c:formatCode>
                <c:ptCount val="7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2</c:v>
                </c:pt>
                <c:pt idx="16">
                  <c:v>0</c:v>
                </c:pt>
                <c:pt idx="17">
                  <c:v>1</c:v>
                </c:pt>
                <c:pt idx="18">
                  <c:v>2</c:v>
                </c:pt>
                <c:pt idx="19">
                  <c:v>0</c:v>
                </c:pt>
                <c:pt idx="20">
                  <c:v>0</c:v>
                </c:pt>
                <c:pt idx="21">
                  <c:v>1</c:v>
                </c:pt>
                <c:pt idx="22">
                  <c:v>0</c:v>
                </c:pt>
                <c:pt idx="23">
                  <c:v>1</c:v>
                </c:pt>
                <c:pt idx="24">
                  <c:v>1</c:v>
                </c:pt>
                <c:pt idx="25">
                  <c:v>1</c:v>
                </c:pt>
                <c:pt idx="26">
                  <c:v>2</c:v>
                </c:pt>
                <c:pt idx="27">
                  <c:v>0</c:v>
                </c:pt>
                <c:pt idx="28">
                  <c:v>0</c:v>
                </c:pt>
                <c:pt idx="29">
                  <c:v>0</c:v>
                </c:pt>
                <c:pt idx="30">
                  <c:v>1</c:v>
                </c:pt>
                <c:pt idx="31">
                  <c:v>1</c:v>
                </c:pt>
                <c:pt idx="32">
                  <c:v>0</c:v>
                </c:pt>
                <c:pt idx="33">
                  <c:v>1</c:v>
                </c:pt>
                <c:pt idx="34">
                  <c:v>1</c:v>
                </c:pt>
                <c:pt idx="35">
                  <c:v>1</c:v>
                </c:pt>
                <c:pt idx="36">
                  <c:v>0</c:v>
                </c:pt>
                <c:pt idx="37">
                  <c:v>0</c:v>
                </c:pt>
                <c:pt idx="38">
                  <c:v>0</c:v>
                </c:pt>
                <c:pt idx="39">
                  <c:v>0</c:v>
                </c:pt>
                <c:pt idx="40">
                  <c:v>0</c:v>
                </c:pt>
                <c:pt idx="41">
                  <c:v>0</c:v>
                </c:pt>
                <c:pt idx="42">
                  <c:v>0</c:v>
                </c:pt>
                <c:pt idx="43">
                  <c:v>0</c:v>
                </c:pt>
                <c:pt idx="44">
                  <c:v>0</c:v>
                </c:pt>
                <c:pt idx="45">
                  <c:v>0</c:v>
                </c:pt>
                <c:pt idx="46">
                  <c:v>3</c:v>
                </c:pt>
                <c:pt idx="47">
                  <c:v>1</c:v>
                </c:pt>
                <c:pt idx="48">
                  <c:v>0</c:v>
                </c:pt>
                <c:pt idx="49">
                  <c:v>1</c:v>
                </c:pt>
                <c:pt idx="50">
                  <c:v>0</c:v>
                </c:pt>
                <c:pt idx="51">
                  <c:v>0</c:v>
                </c:pt>
                <c:pt idx="52">
                  <c:v>0</c:v>
                </c:pt>
                <c:pt idx="53">
                  <c:v>0</c:v>
                </c:pt>
                <c:pt idx="54">
                  <c:v>0</c:v>
                </c:pt>
                <c:pt idx="55">
                  <c:v>2</c:v>
                </c:pt>
                <c:pt idx="56">
                  <c:v>3</c:v>
                </c:pt>
                <c:pt idx="57">
                  <c:v>7</c:v>
                </c:pt>
                <c:pt idx="58">
                  <c:v>17</c:v>
                </c:pt>
                <c:pt idx="59">
                  <c:v>10</c:v>
                </c:pt>
                <c:pt idx="60">
                  <c:v>17</c:v>
                </c:pt>
                <c:pt idx="61">
                  <c:v>27</c:v>
                </c:pt>
                <c:pt idx="62">
                  <c:v>38</c:v>
                </c:pt>
                <c:pt idx="63">
                  <c:v>37</c:v>
                </c:pt>
                <c:pt idx="64">
                  <c:v>57</c:v>
                </c:pt>
                <c:pt idx="65">
                  <c:v>60</c:v>
                </c:pt>
                <c:pt idx="66">
                  <c:v>54</c:v>
                </c:pt>
                <c:pt idx="67">
                  <c:v>70</c:v>
                </c:pt>
                <c:pt idx="68">
                  <c:v>54</c:v>
                </c:pt>
                <c:pt idx="69">
                  <c:v>37</c:v>
                </c:pt>
              </c:numCache>
            </c:numRef>
          </c:val>
          <c:extLst xmlns:c16r2="http://schemas.microsoft.com/office/drawing/2015/06/chart">
            <c:ext xmlns:c16="http://schemas.microsoft.com/office/drawing/2014/chart" uri="{C3380CC4-5D6E-409C-BE32-E72D297353CC}">
              <c16:uniqueId val="{00000001-BF8D-402A-9513-7E031D9B994B}"/>
            </c:ext>
          </c:extLst>
        </c:ser>
        <c:dLbls>
          <c:showLegendKey val="0"/>
          <c:showVal val="0"/>
          <c:showCatName val="0"/>
          <c:showSerName val="0"/>
          <c:showPercent val="0"/>
          <c:showBubbleSize val="0"/>
        </c:dLbls>
        <c:gapWidth val="0"/>
        <c:overlap val="100"/>
        <c:axId val="658153264"/>
        <c:axId val="658153656"/>
      </c:barChart>
      <c:catAx>
        <c:axId val="65815326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solidFill>
                      <a:schemeClr val="tx1"/>
                    </a:solidFill>
                  </a:rPr>
                  <a:t>Year-week</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58153656"/>
        <c:crosses val="autoZero"/>
        <c:auto val="1"/>
        <c:lblAlgn val="ctr"/>
        <c:lblOffset val="100"/>
        <c:noMultiLvlLbl val="0"/>
      </c:catAx>
      <c:valAx>
        <c:axId val="658153656"/>
        <c:scaling>
          <c:orientation val="minMax"/>
          <c:max val="450"/>
        </c:scaling>
        <c:delete val="0"/>
        <c:axPos val="l"/>
        <c:title>
          <c:tx>
            <c:rich>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GB">
                    <a:solidFill>
                      <a:schemeClr val="tx1"/>
                    </a:solidFill>
                  </a:rPr>
                  <a:t> Number</a:t>
                </a:r>
                <a:r>
                  <a:rPr lang="en-GB" baseline="0">
                    <a:solidFill>
                      <a:schemeClr val="tx1"/>
                    </a:solidFill>
                  </a:rPr>
                  <a:t> of dengue fever cases</a:t>
                </a:r>
                <a:endParaRPr lang="en-GB">
                  <a:solidFill>
                    <a:schemeClr val="tx1"/>
                  </a:solidFill>
                </a:endParaRP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58153264"/>
        <c:crosses val="autoZero"/>
        <c:crossBetween val="between"/>
      </c:valAx>
      <c:spPr>
        <a:noFill/>
        <a:ln>
          <a:noFill/>
        </a:ln>
        <a:effectLst/>
      </c:spPr>
    </c:plotArea>
    <c:legend>
      <c:legendPos val="r"/>
      <c:layout>
        <c:manualLayout>
          <c:xMode val="edge"/>
          <c:yMode val="edge"/>
          <c:x val="0.10719268825916257"/>
          <c:y val="1.9673766417779931E-2"/>
          <c:w val="0.43223169362116659"/>
          <c:h val="0.1562510936132983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extLst xmlns:c16r2="http://schemas.microsoft.com/office/drawing/2015/06/chart">
    <c:ext xmlns:c16="http://schemas.microsoft.com/office/drawing/2014/chart" uri="{E28EC0CA-F0BB-4C9C-879D-F8772B89E7AC}">
      <c16:pivotOptions16>
        <c16:showExpandCollapseFieldButtons val="1"/>
      </c16:pivotOptions16>
    </c:ext>
    <c:ext xmlns:c14="http://schemas.microsoft.com/office/drawing/2007/8/2/chart" uri="{781A3756-C4B2-4CAC-9D66-4F8BD8637D16}">
      <c14:pivotOptions>
        <c14:dropZoneFilter val="1"/>
        <c14:dropZoneCategories val="1"/>
        <c14:dropZoneData val="1"/>
        <c14:dropZoneSeries val="1"/>
      </c14:pivotOptions>
    </c:ext>
  </c:extLst>
</c:chartSpace>
</file>

<file path=ppt/charts/colors1.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445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28613" y="534988"/>
            <a:ext cx="4214812" cy="2371725"/>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7838" y="3231145"/>
            <a:ext cx="5608320" cy="536802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smtClean="0"/>
          </a:p>
        </p:txBody>
      </p:sp>
      <p:sp>
        <p:nvSpPr>
          <p:cNvPr id="4" name="Slide Number Placeholder 3"/>
          <p:cNvSpPr>
            <a:spLocks noGrp="1"/>
          </p:cNvSpPr>
          <p:nvPr>
            <p:ph type="sldNum" sz="quarter" idx="5"/>
          </p:nvPr>
        </p:nvSpPr>
        <p:spPr>
          <a:xfrm>
            <a:off x="3970377" y="8829797"/>
            <a:ext cx="3038386" cy="465118"/>
          </a:xfrm>
          <a:prstGeom prst="rect">
            <a:avLst/>
          </a:prstGeom>
        </p:spPr>
        <p:txBody>
          <a:bodyPr vert="horz" lIns="91440" tIns="45720" rIns="91440" bIns="45720" rtlCol="0" anchor="b"/>
          <a:lstStyle>
            <a:lvl1pPr algn="r">
              <a:defRPr sz="1200"/>
            </a:lvl1pPr>
          </a:lstStyle>
          <a:p>
            <a:fld id="{D0D18800-03A3-4371-B392-80B672D011D5}" type="slidenum">
              <a:rPr lang="en-GB" smtClean="0"/>
              <a:t>‹#›</a:t>
            </a:fld>
            <a:endParaRPr lang="en-GB"/>
          </a:p>
        </p:txBody>
      </p:sp>
    </p:spTree>
    <p:extLst>
      <p:ext uri="{BB962C8B-B14F-4D97-AF65-F5344CB8AC3E}">
        <p14:creationId xmlns:p14="http://schemas.microsoft.com/office/powerpoint/2010/main" val="20686521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8613" y="534988"/>
            <a:ext cx="4214812" cy="2371725"/>
          </a:xfrm>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smtClean="0">
              <a:solidFill>
                <a:schemeClr val="tx1"/>
              </a:solidFill>
              <a:latin typeface="Times" pitchFamily="18" charset="0"/>
              <a:ea typeface="+mn-ea"/>
              <a:cs typeface="+mn-cs"/>
            </a:endParaRPr>
          </a:p>
        </p:txBody>
      </p:sp>
    </p:spTree>
    <p:extLst>
      <p:ext uri="{BB962C8B-B14F-4D97-AF65-F5344CB8AC3E}">
        <p14:creationId xmlns:p14="http://schemas.microsoft.com/office/powerpoint/2010/main" val="33620510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7"/>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2400" b="0">
                <a:solidFill>
                  <a:schemeClr val="bg1"/>
                </a:solidFill>
                <a:latin typeface="Tahoma" pitchFamily="34" charset="0"/>
                <a:cs typeface="Tahoma" pitchFamily="34" charset="0"/>
              </a:defRPr>
            </a:lvl1pPr>
          </a:lstStyle>
          <a:p>
            <a:r>
              <a:rPr lang="en-US" smtClean="0"/>
              <a:t>Click to edit Master title style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3000" b="1">
                <a:solidFill>
                  <a:schemeClr val="bg1"/>
                </a:solidFill>
                <a:latin typeface="Tahoma" pitchFamily="34" charset="0"/>
                <a:cs typeface="Tahoma" pitchFamily="34" charset="0"/>
              </a:defRPr>
            </a:lvl1pPr>
          </a:lstStyle>
          <a:p>
            <a:r>
              <a:rPr lang="en-US" smtClean="0"/>
              <a:t>Click to edit Master subtitle style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2"/>
            <a:ext cx="2556000" cy="365125"/>
          </a:xfrm>
        </p:spPr>
        <p:txBody>
          <a:bodyPr/>
          <a:lstStyle>
            <a:lvl1pPr>
              <a:defRPr>
                <a:solidFill>
                  <a:schemeClr val="bg1"/>
                </a:solidFill>
              </a:defRPr>
            </a:lvl1pPr>
          </a:lstStyle>
          <a:p>
            <a:fld id="{0580567E-5E8F-47A5-90DF-8BFEB1A71525}" type="slidenum">
              <a:rPr lang="en-GB" smtClean="0"/>
              <a:pPr/>
              <a:t>‹#›</a:t>
            </a:fld>
            <a:endParaRPr lang="en-GB" dirty="0"/>
          </a:p>
        </p:txBody>
      </p:sp>
    </p:spTree>
    <p:extLst>
      <p:ext uri="{BB962C8B-B14F-4D97-AF65-F5344CB8AC3E}">
        <p14:creationId xmlns:p14="http://schemas.microsoft.com/office/powerpoint/2010/main" val="27165336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nSpc>
                <a:spcPct val="90000"/>
              </a:lnSpc>
              <a:spcBef>
                <a:spcPts val="225"/>
              </a:spcBef>
              <a:spcAft>
                <a:spcPts val="450"/>
              </a:spcAft>
              <a:defRPr sz="1800"/>
            </a:lvl1pPr>
            <a:lvl2pPr marL="202396" indent="-202396">
              <a:lnSpc>
                <a:spcPct val="90000"/>
              </a:lnSpc>
              <a:spcBef>
                <a:spcPts val="225"/>
              </a:spcBef>
              <a:spcAft>
                <a:spcPts val="450"/>
              </a:spcAft>
              <a:buFont typeface="Arial" pitchFamily="34" charset="0"/>
              <a:buChar char="•"/>
              <a:tabLst>
                <a:tab pos="202396" algn="l"/>
              </a:tabLst>
              <a:defRPr sz="1800">
                <a:latin typeface="Tahoma" pitchFamily="34" charset="0"/>
                <a:cs typeface="Tahoma" pitchFamily="34" charset="0"/>
              </a:defRPr>
            </a:lvl2pPr>
            <a:lvl3pPr marL="405984" indent="-203587">
              <a:lnSpc>
                <a:spcPct val="90000"/>
              </a:lnSpc>
              <a:spcBef>
                <a:spcPts val="225"/>
              </a:spcBef>
              <a:spcAft>
                <a:spcPts val="450"/>
              </a:spcAft>
              <a:buFont typeface="Tahoma" pitchFamily="34" charset="0"/>
              <a:buChar char="–"/>
              <a:tabLst>
                <a:tab pos="405984" algn="l"/>
              </a:tabLst>
              <a:defRPr sz="1800">
                <a:latin typeface="Tahoma" pitchFamily="34" charset="0"/>
                <a:cs typeface="Tahoma" pitchFamily="34" charset="0"/>
              </a:defRPr>
            </a:lvl3pPr>
            <a:lvl5pPr>
              <a:buNone/>
              <a:defRPr/>
            </a:lvl5pPr>
          </a:lstStyle>
          <a:p>
            <a:pPr lvl="0"/>
            <a:r>
              <a:rPr lang="en-US" smtClean="0"/>
              <a:t>Click to edit Master text styles</a:t>
            </a:r>
          </a:p>
          <a:p>
            <a:pPr lvl="1"/>
            <a:r>
              <a:rPr lang="en-US" smtClean="0"/>
              <a:t>Second level</a:t>
            </a:r>
          </a:p>
          <a:p>
            <a:pPr lvl="2"/>
            <a:r>
              <a:rPr lang="en-US" smtClean="0"/>
              <a:t>Third level</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a:t>
            </a:fld>
            <a:endParaRPr lang="en-GB" dirty="0"/>
          </a:p>
        </p:txBody>
      </p:sp>
    </p:spTree>
    <p:extLst>
      <p:ext uri="{BB962C8B-B14F-4D97-AF65-F5344CB8AC3E}">
        <p14:creationId xmlns:p14="http://schemas.microsoft.com/office/powerpoint/2010/main" val="21180086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0910211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180975" indent="-180975">
              <a:lnSpc>
                <a:spcPct val="90000"/>
              </a:lnSpc>
              <a:spcBef>
                <a:spcPts val="300"/>
              </a:spcBef>
              <a:spcAft>
                <a:spcPts val="600"/>
              </a:spcAft>
              <a:buFont typeface="Arial" pitchFamily="34" charset="0"/>
              <a:buChar char="•"/>
              <a:tabLst>
                <a:tab pos="180975" algn="l"/>
              </a:tabLst>
              <a:defRPr sz="2000">
                <a:latin typeface="Tahoma" pitchFamily="34" charset="0"/>
                <a:cs typeface="Tahoma" pitchFamily="34" charset="0"/>
              </a:defRPr>
            </a:lvl2pPr>
            <a:lvl3pPr marL="355600" indent="-174625">
              <a:lnSpc>
                <a:spcPct val="90000"/>
              </a:lnSpc>
              <a:spcBef>
                <a:spcPts val="300"/>
              </a:spcBef>
              <a:spcAft>
                <a:spcPts val="600"/>
              </a:spcAft>
              <a:buFont typeface="Tahoma" pitchFamily="34" charset="0"/>
              <a:buChar char="–"/>
              <a:tabLst>
                <a:tab pos="355600" algn="l"/>
              </a:tabLst>
              <a:defRPr sz="2000">
                <a:latin typeface="Tahoma" pitchFamily="34" charset="0"/>
                <a:cs typeface="Tahoma" pitchFamily="34" charset="0"/>
              </a:defRPr>
            </a:lvl3pPr>
            <a:lvl5pPr>
              <a:buNone/>
              <a:defRPr/>
            </a:lvl5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70201343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4" name="Slide Number Placeholder 4"/>
          <p:cNvSpPr>
            <a:spLocks noGrp="1"/>
          </p:cNvSpPr>
          <p:nvPr>
            <p:ph type="sldNum" sz="quarter" idx="10"/>
          </p:nvPr>
        </p:nvSpPr>
        <p:spPr>
          <a:xfrm>
            <a:off x="9108000" y="6480017"/>
            <a:ext cx="2556000" cy="365125"/>
          </a:xfrm>
          <a:prstGeom prst="rect">
            <a:avLst/>
          </a:prstGeom>
        </p:spPr>
        <p:txBody>
          <a:bodyPr/>
          <a:lstStyle/>
          <a:p>
            <a:fld id="{0580567E-5E8F-47A5-90DF-8BFEB1A71525}" type="slidenum">
              <a:rPr lang="en-GB" smtClean="0">
                <a:solidFill>
                  <a:prstClr val="white"/>
                </a:solidFill>
              </a:rPr>
              <a:pPr/>
              <a:t>‹#›</a:t>
            </a:fld>
            <a:endParaRPr lang="en-GB" dirty="0">
              <a:solidFill>
                <a:prstClr val="white"/>
              </a:solidFill>
            </a:endParaRPr>
          </a:p>
        </p:txBody>
      </p:sp>
    </p:spTree>
    <p:extLst>
      <p:ext uri="{BB962C8B-B14F-4D97-AF65-F5344CB8AC3E}">
        <p14:creationId xmlns:p14="http://schemas.microsoft.com/office/powerpoint/2010/main" val="214741021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4" name="Slide Number Placeholder 4"/>
          <p:cNvSpPr>
            <a:spLocks noGrp="1"/>
          </p:cNvSpPr>
          <p:nvPr>
            <p:ph type="sldNum" sz="quarter" idx="10"/>
          </p:nvPr>
        </p:nvSpPr>
        <p:spPr>
          <a:xfrm>
            <a:off x="9108000" y="6480017"/>
            <a:ext cx="2556000" cy="365125"/>
          </a:xfrm>
          <a:prstGeom prst="rect">
            <a:avLst/>
          </a:prstGeom>
        </p:spPr>
        <p:txBody>
          <a:bodyPr/>
          <a:lstStyle/>
          <a:p>
            <a:fld id="{0580567E-5E8F-47A5-90DF-8BFEB1A71525}" type="slidenum">
              <a:rPr lang="en-GB" smtClean="0">
                <a:solidFill>
                  <a:prstClr val="white"/>
                </a:solidFill>
              </a:rPr>
              <a:pPr/>
              <a:t>‹#›</a:t>
            </a:fld>
            <a:endParaRPr lang="en-GB" dirty="0">
              <a:solidFill>
                <a:prstClr val="white"/>
              </a:solidFill>
            </a:endParaRPr>
          </a:p>
        </p:txBody>
      </p:sp>
    </p:spTree>
    <p:extLst>
      <p:ext uri="{BB962C8B-B14F-4D97-AF65-F5344CB8AC3E}">
        <p14:creationId xmlns:p14="http://schemas.microsoft.com/office/powerpoint/2010/main" val="22531932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7"/>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2400" b="0">
                <a:solidFill>
                  <a:schemeClr val="bg1"/>
                </a:solidFill>
                <a:latin typeface="Tahoma" pitchFamily="34" charset="0"/>
                <a:cs typeface="Tahoma" pitchFamily="34" charset="0"/>
              </a:defRPr>
            </a:lvl1pPr>
          </a:lstStyle>
          <a:p>
            <a:r>
              <a:rPr lang="en-US" smtClean="0"/>
              <a:t>Click to edit Master title style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3000" b="1">
                <a:solidFill>
                  <a:schemeClr val="bg1"/>
                </a:solidFill>
                <a:latin typeface="Tahoma" pitchFamily="34" charset="0"/>
                <a:cs typeface="Tahoma" pitchFamily="34" charset="0"/>
              </a:defRPr>
            </a:lvl1pPr>
          </a:lstStyle>
          <a:p>
            <a:r>
              <a:rPr lang="en-US" smtClean="0"/>
              <a:t>Click to edit Master subtitle style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2"/>
            <a:ext cx="2556000" cy="365125"/>
          </a:xfrm>
        </p:spPr>
        <p:txBody>
          <a:bodyPr/>
          <a:lstStyle>
            <a:lvl1pPr>
              <a:defRPr>
                <a:solidFill>
                  <a:schemeClr val="bg1"/>
                </a:solidFill>
              </a:defRPr>
            </a:lvl1pPr>
          </a:lstStyle>
          <a:p>
            <a:fld id="{0580567E-5E8F-47A5-90DF-8BFEB1A71525}" type="slidenum">
              <a:rPr lang="en-GB" smtClean="0">
                <a:solidFill>
                  <a:prstClr val="white"/>
                </a:solidFill>
              </a:rPr>
              <a:pPr/>
              <a:t>‹#›</a:t>
            </a:fld>
            <a:endParaRPr lang="en-GB" dirty="0">
              <a:solidFill>
                <a:prstClr val="white"/>
              </a:solidFill>
            </a:endParaRPr>
          </a:p>
        </p:txBody>
      </p:sp>
    </p:spTree>
    <p:extLst>
      <p:ext uri="{BB962C8B-B14F-4D97-AF65-F5344CB8AC3E}">
        <p14:creationId xmlns:p14="http://schemas.microsoft.com/office/powerpoint/2010/main" val="199535256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nSpc>
                <a:spcPct val="90000"/>
              </a:lnSpc>
              <a:spcBef>
                <a:spcPts val="225"/>
              </a:spcBef>
              <a:spcAft>
                <a:spcPts val="450"/>
              </a:spcAft>
              <a:defRPr sz="1800"/>
            </a:lvl1pPr>
            <a:lvl2pPr marL="202396" indent="-202396">
              <a:lnSpc>
                <a:spcPct val="90000"/>
              </a:lnSpc>
              <a:spcBef>
                <a:spcPts val="225"/>
              </a:spcBef>
              <a:spcAft>
                <a:spcPts val="450"/>
              </a:spcAft>
              <a:buFont typeface="Arial" pitchFamily="34" charset="0"/>
              <a:buChar char="•"/>
              <a:tabLst>
                <a:tab pos="202396" algn="l"/>
              </a:tabLst>
              <a:defRPr sz="1800">
                <a:latin typeface="Tahoma" pitchFamily="34" charset="0"/>
                <a:cs typeface="Tahoma" pitchFamily="34" charset="0"/>
              </a:defRPr>
            </a:lvl2pPr>
            <a:lvl3pPr marL="405984" indent="-203587">
              <a:lnSpc>
                <a:spcPct val="90000"/>
              </a:lnSpc>
              <a:spcBef>
                <a:spcPts val="225"/>
              </a:spcBef>
              <a:spcAft>
                <a:spcPts val="450"/>
              </a:spcAft>
              <a:buFont typeface="Tahoma" pitchFamily="34" charset="0"/>
              <a:buChar char="–"/>
              <a:tabLst>
                <a:tab pos="405984" algn="l"/>
              </a:tabLst>
              <a:defRPr sz="1800">
                <a:latin typeface="Tahoma" pitchFamily="34" charset="0"/>
                <a:cs typeface="Tahoma" pitchFamily="34" charset="0"/>
              </a:defRPr>
            </a:lvl3pPr>
            <a:lvl5pPr>
              <a:buNone/>
              <a:defRPr/>
            </a:lvl5pPr>
          </a:lstStyle>
          <a:p>
            <a:pPr lvl="0"/>
            <a:r>
              <a:rPr lang="en-US" smtClean="0"/>
              <a:t>Click to edit Master text styles</a:t>
            </a:r>
          </a:p>
          <a:p>
            <a:pPr lvl="1"/>
            <a:r>
              <a:rPr lang="en-US" smtClean="0"/>
              <a:t>Second level</a:t>
            </a:r>
          </a:p>
          <a:p>
            <a:pPr lvl="2"/>
            <a:r>
              <a:rPr lang="en-US" smtClean="0"/>
              <a:t>Third level</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solidFill>
                  <a:prstClr val="white"/>
                </a:solidFill>
              </a:rPr>
              <a:pPr/>
              <a:t>‹#›</a:t>
            </a:fld>
            <a:endParaRPr lang="en-GB" dirty="0">
              <a:solidFill>
                <a:prstClr val="white"/>
              </a:solidFill>
            </a:endParaRPr>
          </a:p>
        </p:txBody>
      </p:sp>
    </p:spTree>
    <p:extLst>
      <p:ext uri="{BB962C8B-B14F-4D97-AF65-F5344CB8AC3E}">
        <p14:creationId xmlns:p14="http://schemas.microsoft.com/office/powerpoint/2010/main" val="39191233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theme" Target="../theme/theme3.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142892"/>
            <a:ext cx="10318363"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180227" name="Rectangle 3"/>
          <p:cNvSpPr>
            <a:spLocks noGrp="1" noChangeArrowheads="1"/>
          </p:cNvSpPr>
          <p:nvPr>
            <p:ph type="body" idx="1"/>
          </p:nvPr>
        </p:nvSpPr>
        <p:spPr bwMode="auto">
          <a:xfrm>
            <a:off x="431807" y="1079500"/>
            <a:ext cx="11368617"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US" dirty="0" smtClean="0"/>
              <a:t>Second level</a:t>
            </a:r>
          </a:p>
          <a:p>
            <a:pPr lvl="2"/>
            <a:r>
              <a:rPr lang="en-US" dirty="0" smtClean="0"/>
              <a:t>Third level</a:t>
            </a:r>
          </a:p>
          <a:p>
            <a:pPr lvl="0"/>
            <a:endParaRPr lang="en-GB" dirty="0" smtClean="0"/>
          </a:p>
        </p:txBody>
      </p:sp>
      <p:sp>
        <p:nvSpPr>
          <p:cNvPr id="10" name="Slide Number Placeholder 9"/>
          <p:cNvSpPr>
            <a:spLocks noGrp="1"/>
          </p:cNvSpPr>
          <p:nvPr>
            <p:ph type="sldNum" sz="quarter" idx="4"/>
          </p:nvPr>
        </p:nvSpPr>
        <p:spPr>
          <a:xfrm>
            <a:off x="9108000" y="6480017"/>
            <a:ext cx="2556000" cy="365125"/>
          </a:xfrm>
          <a:prstGeom prst="rect">
            <a:avLst/>
          </a:prstGeom>
        </p:spPr>
        <p:txBody>
          <a:bodyPr vert="horz" lIns="91440" tIns="36000" rIns="91440" bIns="36000" rtlCol="0" anchor="ctr" anchorCtr="0"/>
          <a:lstStyle>
            <a:lvl1pPr algn="r">
              <a:lnSpc>
                <a:spcPct val="100000"/>
              </a:lnSpc>
              <a:defRPr sz="900" b="0">
                <a:solidFill>
                  <a:schemeClr val="bg1"/>
                </a:solidFill>
              </a:defRPr>
            </a:lvl1pPr>
          </a:lstStyle>
          <a:p>
            <a:fld id="{0580567E-5E8F-47A5-90DF-8BFEB1A71525}" type="slidenum">
              <a:rPr lang="en-GB" smtClean="0"/>
              <a:pPr/>
              <a:t>‹#›</a:t>
            </a:fld>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extLst>
      <p:ext uri="{BB962C8B-B14F-4D97-AF65-F5344CB8AC3E}">
        <p14:creationId xmlns:p14="http://schemas.microsoft.com/office/powerpoint/2010/main" val="530851494"/>
      </p:ext>
    </p:extLst>
  </p:cSld>
  <p:clrMap bg1="lt1" tx1="dk1" bg2="lt2" tx2="dk2" accent1="accent1" accent2="accent2" accent3="accent3" accent4="accent4" accent5="accent5" accent6="accent6" hlink="hlink" folHlink="folHlink"/>
  <p:sldLayoutIdLst>
    <p:sldLayoutId id="2147483724" r:id="rId1"/>
    <p:sldLayoutId id="2147483725" r:id="rId2"/>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21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100" b="1">
          <a:solidFill>
            <a:srgbClr val="333333"/>
          </a:solidFill>
          <a:latin typeface="Tahoma" pitchFamily="34" charset="0"/>
        </a:defRPr>
      </a:lvl2pPr>
      <a:lvl3pPr algn="l" rtl="0" eaLnBrk="1" fontAlgn="base" hangingPunct="1">
        <a:lnSpc>
          <a:spcPct val="90000"/>
        </a:lnSpc>
        <a:spcBef>
          <a:spcPct val="0"/>
        </a:spcBef>
        <a:spcAft>
          <a:spcPct val="0"/>
        </a:spcAft>
        <a:defRPr sz="2100" b="1">
          <a:solidFill>
            <a:srgbClr val="333333"/>
          </a:solidFill>
          <a:latin typeface="Tahoma" pitchFamily="34" charset="0"/>
        </a:defRPr>
      </a:lvl3pPr>
      <a:lvl4pPr algn="l" rtl="0" eaLnBrk="1" fontAlgn="base" hangingPunct="1">
        <a:lnSpc>
          <a:spcPct val="90000"/>
        </a:lnSpc>
        <a:spcBef>
          <a:spcPct val="0"/>
        </a:spcBef>
        <a:spcAft>
          <a:spcPct val="0"/>
        </a:spcAft>
        <a:defRPr sz="2100" b="1">
          <a:solidFill>
            <a:srgbClr val="333333"/>
          </a:solidFill>
          <a:latin typeface="Tahoma" pitchFamily="34" charset="0"/>
        </a:defRPr>
      </a:lvl4pPr>
      <a:lvl5pPr algn="l" rtl="0" eaLnBrk="1" fontAlgn="base" hangingPunct="1">
        <a:lnSpc>
          <a:spcPct val="90000"/>
        </a:lnSpc>
        <a:spcBef>
          <a:spcPct val="0"/>
        </a:spcBef>
        <a:spcAft>
          <a:spcPct val="0"/>
        </a:spcAft>
        <a:defRPr sz="2100" b="1">
          <a:solidFill>
            <a:srgbClr val="333333"/>
          </a:solidFill>
          <a:latin typeface="Tahoma" pitchFamily="34" charset="0"/>
        </a:defRPr>
      </a:lvl5pPr>
      <a:lvl6pPr marL="342884" algn="l" rtl="0" eaLnBrk="1" fontAlgn="base" hangingPunct="1">
        <a:lnSpc>
          <a:spcPct val="90000"/>
        </a:lnSpc>
        <a:spcBef>
          <a:spcPct val="0"/>
        </a:spcBef>
        <a:spcAft>
          <a:spcPct val="0"/>
        </a:spcAft>
        <a:defRPr sz="2100" b="1">
          <a:solidFill>
            <a:srgbClr val="333333"/>
          </a:solidFill>
          <a:latin typeface="Tahoma" pitchFamily="34" charset="0"/>
        </a:defRPr>
      </a:lvl6pPr>
      <a:lvl7pPr marL="685766" algn="l" rtl="0" eaLnBrk="1" fontAlgn="base" hangingPunct="1">
        <a:lnSpc>
          <a:spcPct val="90000"/>
        </a:lnSpc>
        <a:spcBef>
          <a:spcPct val="0"/>
        </a:spcBef>
        <a:spcAft>
          <a:spcPct val="0"/>
        </a:spcAft>
        <a:defRPr sz="2100" b="1">
          <a:solidFill>
            <a:srgbClr val="333333"/>
          </a:solidFill>
          <a:latin typeface="Tahoma" pitchFamily="34" charset="0"/>
        </a:defRPr>
      </a:lvl7pPr>
      <a:lvl8pPr marL="1028649" algn="l" rtl="0" eaLnBrk="1" fontAlgn="base" hangingPunct="1">
        <a:lnSpc>
          <a:spcPct val="90000"/>
        </a:lnSpc>
        <a:spcBef>
          <a:spcPct val="0"/>
        </a:spcBef>
        <a:spcAft>
          <a:spcPct val="0"/>
        </a:spcAft>
        <a:defRPr sz="2100" b="1">
          <a:solidFill>
            <a:srgbClr val="333333"/>
          </a:solidFill>
          <a:latin typeface="Tahoma" pitchFamily="34" charset="0"/>
        </a:defRPr>
      </a:lvl8pPr>
      <a:lvl9pPr marL="1371532" algn="l" rtl="0" eaLnBrk="1" fontAlgn="base" hangingPunct="1">
        <a:lnSpc>
          <a:spcPct val="90000"/>
        </a:lnSpc>
        <a:spcBef>
          <a:spcPct val="0"/>
        </a:spcBef>
        <a:spcAft>
          <a:spcPct val="0"/>
        </a:spcAft>
        <a:defRPr sz="2100" b="1">
          <a:solidFill>
            <a:srgbClr val="333333"/>
          </a:solidFill>
          <a:latin typeface="Tahoma" pitchFamily="34" charset="0"/>
        </a:defRPr>
      </a:lvl9pPr>
    </p:titleStyle>
    <p:bodyStyle>
      <a:lvl1pPr marL="0" indent="0" algn="l" rtl="0" eaLnBrk="1" fontAlgn="base" hangingPunct="1">
        <a:lnSpc>
          <a:spcPct val="90000"/>
        </a:lnSpc>
        <a:spcBef>
          <a:spcPts val="225"/>
        </a:spcBef>
        <a:spcAft>
          <a:spcPts val="450"/>
        </a:spcAft>
        <a:buFont typeface="Wingdings" pitchFamily="2" charset="2"/>
        <a:tabLst/>
        <a:defRPr sz="1800">
          <a:solidFill>
            <a:schemeClr val="tx1"/>
          </a:solidFill>
          <a:latin typeface="Tahoma" pitchFamily="34" charset="0"/>
          <a:ea typeface="+mn-ea"/>
          <a:cs typeface="Tahoma" pitchFamily="34" charset="0"/>
        </a:defRPr>
      </a:lvl1pPr>
      <a:lvl2pPr marL="202396" indent="-202396" algn="l" rtl="0" eaLnBrk="1" fontAlgn="base" hangingPunct="1">
        <a:lnSpc>
          <a:spcPct val="90000"/>
        </a:lnSpc>
        <a:spcBef>
          <a:spcPct val="0"/>
        </a:spcBef>
        <a:spcAft>
          <a:spcPts val="225"/>
        </a:spcAft>
        <a:buFont typeface="Arial" pitchFamily="34" charset="0"/>
        <a:buChar char="•"/>
        <a:defRPr sz="1800">
          <a:solidFill>
            <a:schemeClr val="tx1"/>
          </a:solidFill>
          <a:latin typeface="+mn-lt"/>
        </a:defRPr>
      </a:lvl2pPr>
      <a:lvl3pPr marL="405984" indent="-203587" algn="l" rtl="0" eaLnBrk="1" fontAlgn="base" hangingPunct="1">
        <a:lnSpc>
          <a:spcPct val="90000"/>
        </a:lnSpc>
        <a:spcBef>
          <a:spcPct val="20000"/>
        </a:spcBef>
        <a:spcAft>
          <a:spcPts val="225"/>
        </a:spcAft>
        <a:buFont typeface="Tahoma" pitchFamily="34" charset="0"/>
        <a:buChar char="–"/>
        <a:defRPr sz="1800">
          <a:solidFill>
            <a:schemeClr val="tx1"/>
          </a:solidFill>
          <a:latin typeface="+mn-lt"/>
        </a:defRPr>
      </a:lvl3pPr>
      <a:lvl4pPr marL="1200090" indent="-171442" algn="l" rtl="0" eaLnBrk="1" fontAlgn="base" hangingPunct="1">
        <a:spcBef>
          <a:spcPct val="20000"/>
        </a:spcBef>
        <a:spcAft>
          <a:spcPct val="0"/>
        </a:spcAft>
        <a:defRPr sz="1200">
          <a:solidFill>
            <a:schemeClr val="tx1"/>
          </a:solidFill>
          <a:latin typeface="+mn-lt"/>
        </a:defRPr>
      </a:lvl4pPr>
      <a:lvl5pPr marL="1542974" indent="-171442" algn="l" rtl="0" eaLnBrk="1" fontAlgn="base" hangingPunct="1">
        <a:spcBef>
          <a:spcPct val="20000"/>
        </a:spcBef>
        <a:spcAft>
          <a:spcPct val="0"/>
        </a:spcAft>
        <a:buChar char="»"/>
        <a:defRPr sz="1200">
          <a:solidFill>
            <a:schemeClr val="tx1"/>
          </a:solidFill>
          <a:latin typeface="+mn-lt"/>
        </a:defRPr>
      </a:lvl5pPr>
      <a:lvl6pPr marL="1885856" indent="-171442" algn="l" rtl="0" eaLnBrk="1" fontAlgn="base" hangingPunct="1">
        <a:spcBef>
          <a:spcPct val="20000"/>
        </a:spcBef>
        <a:spcAft>
          <a:spcPct val="0"/>
        </a:spcAft>
        <a:buChar char="»"/>
        <a:defRPr sz="1200">
          <a:solidFill>
            <a:schemeClr val="tx1"/>
          </a:solidFill>
          <a:latin typeface="+mn-lt"/>
        </a:defRPr>
      </a:lvl6pPr>
      <a:lvl7pPr marL="2228739" indent="-171442" algn="l" rtl="0" eaLnBrk="1" fontAlgn="base" hangingPunct="1">
        <a:spcBef>
          <a:spcPct val="20000"/>
        </a:spcBef>
        <a:spcAft>
          <a:spcPct val="0"/>
        </a:spcAft>
        <a:buChar char="»"/>
        <a:defRPr sz="1200">
          <a:solidFill>
            <a:schemeClr val="tx1"/>
          </a:solidFill>
          <a:latin typeface="+mn-lt"/>
        </a:defRPr>
      </a:lvl7pPr>
      <a:lvl8pPr marL="2571622" indent="-171442" algn="l" rtl="0" eaLnBrk="1" fontAlgn="base" hangingPunct="1">
        <a:spcBef>
          <a:spcPct val="20000"/>
        </a:spcBef>
        <a:spcAft>
          <a:spcPct val="0"/>
        </a:spcAft>
        <a:buChar char="»"/>
        <a:defRPr sz="1200">
          <a:solidFill>
            <a:schemeClr val="tx1"/>
          </a:solidFill>
          <a:latin typeface="+mn-lt"/>
        </a:defRPr>
      </a:lvl8pPr>
      <a:lvl9pPr marL="2914505" indent="-171442"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130734" y="6654868"/>
            <a:ext cx="10196052" cy="203133"/>
          </a:xfrm>
          <a:prstGeom prst="rect">
            <a:avLst/>
          </a:prstGeom>
        </p:spPr>
        <p:txBody>
          <a:bodyPr wrap="square">
            <a:spAutoFit/>
          </a:bodyPr>
          <a:lstStyle/>
          <a:p>
            <a:r>
              <a:rPr lang="en-GB" sz="800" b="1" kern="1200" dirty="0" smtClean="0">
                <a:solidFill>
                  <a:schemeClr val="tx1"/>
                </a:solidFill>
                <a:effectLst/>
                <a:latin typeface="Tahoma" pitchFamily="34" charset="0"/>
                <a:ea typeface="+mn-ea"/>
                <a:cs typeface="+mn-cs"/>
              </a:rPr>
              <a:t>Source: European Centre for Disease Prevention and Control. Communicable Disease Threats Report, week 20. Stockholm: ECDC; 2018</a:t>
            </a:r>
            <a:endParaRPr lang="en-GB" sz="800" kern="1200" dirty="0">
              <a:solidFill>
                <a:schemeClr val="tx1"/>
              </a:solidFill>
              <a:effectLst/>
              <a:latin typeface="Tahoma" pitchFamily="34" charset="0"/>
              <a:ea typeface="+mn-ea"/>
              <a:cs typeface="+mn-cs"/>
            </a:endParaRPr>
          </a:p>
        </p:txBody>
      </p:sp>
      <p:pic>
        <p:nvPicPr>
          <p:cNvPr id="3"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9950" y="214990"/>
            <a:ext cx="916115" cy="785045"/>
          </a:xfrm>
          <a:prstGeom prst="rect">
            <a:avLst/>
          </a:prstGeom>
        </p:spPr>
      </p:pic>
    </p:spTree>
    <p:extLst>
      <p:ext uri="{BB962C8B-B14F-4D97-AF65-F5344CB8AC3E}">
        <p14:creationId xmlns:p14="http://schemas.microsoft.com/office/powerpoint/2010/main" val="4193156119"/>
      </p:ext>
    </p:extLst>
  </p:cSld>
  <p:clrMap bg1="lt1" tx1="dk1" bg2="lt2" tx2="dk2" accent1="accent1" accent2="accent2" accent3="accent3" accent4="accent4" accent5="accent5" accent6="accent6" hlink="hlink" folHlink="folHlink"/>
  <p:sldLayoutIdLst>
    <p:sldLayoutId id="2147483717" r:id="rId1"/>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75" indent="-269875"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38" indent="-271463"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0233" name="Picture 9" descr="Presentation_Template_Innerpage_new"/>
          <p:cNvPicPr>
            <a:picLocks noChangeAspect="1" noChangeArrowheads="1"/>
          </p:cNvPicPr>
          <p:nvPr/>
        </p:nvPicPr>
        <p:blipFill>
          <a:blip r:embed="rId3" cstate="print"/>
          <a:srcRect t="45416"/>
          <a:stretch>
            <a:fillRect/>
          </a:stretch>
        </p:blipFill>
        <p:spPr bwMode="auto">
          <a:xfrm>
            <a:off x="0" y="3114676"/>
            <a:ext cx="12192000" cy="3743325"/>
          </a:xfrm>
          <a:prstGeom prst="rect">
            <a:avLst/>
          </a:prstGeom>
          <a:noFill/>
        </p:spPr>
      </p:pic>
      <p:pic>
        <p:nvPicPr>
          <p:cNvPr id="180234" name="Picture 10"/>
          <p:cNvPicPr>
            <a:picLocks noChangeArrowheads="1"/>
          </p:cNvPicPr>
          <p:nvPr/>
        </p:nvPicPr>
        <p:blipFill>
          <a:blip r:embed="rId4" cstate="print">
            <a:clrChange>
              <a:clrFrom>
                <a:srgbClr val="FFFFFF"/>
              </a:clrFrom>
              <a:clrTo>
                <a:srgbClr val="FFFFFF">
                  <a:alpha val="0"/>
                </a:srgbClr>
              </a:clrTo>
            </a:clrChange>
            <a:lum bright="-6000"/>
          </a:blip>
          <a:srcRect/>
          <a:stretch>
            <a:fillRect/>
          </a:stretch>
        </p:blipFill>
        <p:spPr bwMode="auto">
          <a:xfrm>
            <a:off x="11020425" y="107950"/>
            <a:ext cx="951442" cy="793750"/>
          </a:xfrm>
          <a:prstGeom prst="rect">
            <a:avLst/>
          </a:prstGeom>
          <a:noFill/>
        </p:spPr>
      </p:pic>
      <p:sp>
        <p:nvSpPr>
          <p:cNvPr id="180226" name="Rectangle 2"/>
          <p:cNvSpPr>
            <a:spLocks noGrp="1" noChangeArrowheads="1"/>
          </p:cNvSpPr>
          <p:nvPr>
            <p:ph type="title"/>
          </p:nvPr>
        </p:nvSpPr>
        <p:spPr bwMode="auto">
          <a:xfrm>
            <a:off x="431800" y="142876"/>
            <a:ext cx="10972800"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title style</a:t>
            </a:r>
            <a:endParaRPr lang="en-GB" dirty="0" smtClean="0"/>
          </a:p>
        </p:txBody>
      </p:sp>
      <p:sp>
        <p:nvSpPr>
          <p:cNvPr id="180227" name="Rectangle 3"/>
          <p:cNvSpPr>
            <a:spLocks noGrp="1" noChangeArrowheads="1"/>
          </p:cNvSpPr>
          <p:nvPr>
            <p:ph type="body" idx="1"/>
          </p:nvPr>
        </p:nvSpPr>
        <p:spPr bwMode="auto">
          <a:xfrm>
            <a:off x="431801" y="1079500"/>
            <a:ext cx="11368617"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p:txBody>
      </p:sp>
    </p:spTree>
    <p:extLst>
      <p:ext uri="{BB962C8B-B14F-4D97-AF65-F5344CB8AC3E}">
        <p14:creationId xmlns:p14="http://schemas.microsoft.com/office/powerpoint/2010/main" val="3497870798"/>
      </p:ext>
    </p:extLst>
  </p:cSld>
  <p:clrMap bg1="lt1" tx1="dk1" bg2="lt2" tx2="dk2" accent1="accent1" accent2="accent2" accent3="accent3" accent4="accent4" accent5="accent5" accent6="accent6" hlink="hlink" folHlink="folHlink"/>
  <p:sldLayoutIdLst>
    <p:sldLayoutId id="2147483721" r:id="rId1"/>
  </p:sldLayoutIdLst>
  <p:timing>
    <p:tnLst>
      <p:par>
        <p:cTn id="1" dur="indefinite" restart="never" nodeType="tmRoot"/>
      </p:par>
    </p:tnLst>
  </p:timing>
  <p:hf sldNum="0" hdr="0" ftr="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714375" indent="-265113" algn="l" rtl="0" eaLnBrk="1" fontAlgn="base" hangingPunct="1">
        <a:lnSpc>
          <a:spcPct val="90000"/>
        </a:lnSpc>
        <a:spcBef>
          <a:spcPct val="0"/>
        </a:spcBef>
        <a:spcAft>
          <a:spcPct val="25000"/>
        </a:spcAft>
        <a:buChar char="–"/>
        <a:defRPr sz="2400">
          <a:solidFill>
            <a:schemeClr val="tx1"/>
          </a:solidFill>
          <a:latin typeface="+mn-lt"/>
        </a:defRPr>
      </a:lvl2pPr>
      <a:lvl3pPr marL="1150938"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6"/>
            <a:ext cx="10972800" cy="1941811"/>
          </a:xfrm>
          <a:prstGeom prst="rect">
            <a:avLst/>
          </a:prstGeom>
        </p:spPr>
        <p:txBody>
          <a:bodyPr vert="horz" lIns="0" tIns="0" rIns="0" bIns="0" rtlCol="0" anchor="t" anchorCtr="0">
            <a:normAutofit/>
          </a:bodyPr>
          <a:lstStyle/>
          <a:p>
            <a:r>
              <a:rPr lang="en-US" dirty="0" smtClean="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7"/>
            <a:ext cx="2556000" cy="365125"/>
          </a:xfrm>
          <a:prstGeom prst="rect">
            <a:avLst/>
          </a:prstGeom>
        </p:spPr>
        <p:txBody>
          <a:bodyPr tIns="36000" bIns="36000" anchor="ctr" anchorCtr="0"/>
          <a:lstStyle>
            <a:lvl1pPr algn="r">
              <a:lnSpc>
                <a:spcPct val="100000"/>
              </a:lnSpc>
              <a:defRPr sz="900">
                <a:solidFill>
                  <a:schemeClr val="bg1"/>
                </a:solidFill>
              </a:defRPr>
            </a:lvl1pPr>
          </a:lstStyle>
          <a:p>
            <a:fld id="{0580567E-5E8F-47A5-90DF-8BFEB1A71525}" type="slidenum">
              <a:rPr lang="en-GB" smtClean="0">
                <a:solidFill>
                  <a:prstClr val="white"/>
                </a:solidFill>
              </a:rPr>
              <a:pPr/>
              <a:t>‹#›</a:t>
            </a:fld>
            <a:endParaRPr lang="en-GB" dirty="0">
              <a:solidFill>
                <a:prstClr val="white"/>
              </a:solidFill>
            </a:endParaRPr>
          </a:p>
        </p:txBody>
      </p:sp>
    </p:spTree>
    <p:extLst>
      <p:ext uri="{BB962C8B-B14F-4D97-AF65-F5344CB8AC3E}">
        <p14:creationId xmlns:p14="http://schemas.microsoft.com/office/powerpoint/2010/main" val="1723210474"/>
      </p:ext>
    </p:extLst>
  </p:cSld>
  <p:clrMap bg1="lt1" tx1="dk1" bg2="lt2" tx2="dk2" accent1="accent1" accent2="accent2" accent3="accent3" accent4="accent4" accent5="accent5" accent6="accent6" hlink="hlink" folHlink="folHlink"/>
  <p:sldLayoutIdLst>
    <p:sldLayoutId id="2147483727" r:id="rId1"/>
    <p:sldLayoutId id="2147483728" r:id="rId2"/>
  </p:sldLayoutIdLst>
  <p:timing>
    <p:tnLst>
      <p:par>
        <p:cTn id="1" dur="indefinite" restart="never" nodeType="tmRoot"/>
      </p:par>
    </p:tnLst>
  </p:timing>
  <p:hf hdr="0" dt="0"/>
  <p:txStyles>
    <p:titleStyle>
      <a:lvl1pPr algn="l" rtl="0" fontAlgn="base">
        <a:lnSpc>
          <a:spcPct val="90000"/>
        </a:lnSpc>
        <a:spcBef>
          <a:spcPct val="0"/>
        </a:spcBef>
        <a:spcAft>
          <a:spcPct val="0"/>
        </a:spcAft>
        <a:defRPr sz="3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2400">
          <a:solidFill>
            <a:schemeClr val="bg1"/>
          </a:solidFill>
          <a:latin typeface="Tahoma" pitchFamily="34" charset="0"/>
        </a:defRPr>
      </a:lvl2pPr>
      <a:lvl3pPr algn="l" rtl="0" fontAlgn="base">
        <a:lnSpc>
          <a:spcPct val="90000"/>
        </a:lnSpc>
        <a:spcBef>
          <a:spcPct val="0"/>
        </a:spcBef>
        <a:spcAft>
          <a:spcPct val="0"/>
        </a:spcAft>
        <a:defRPr sz="2400">
          <a:solidFill>
            <a:schemeClr val="bg1"/>
          </a:solidFill>
          <a:latin typeface="Tahoma" pitchFamily="34" charset="0"/>
        </a:defRPr>
      </a:lvl3pPr>
      <a:lvl4pPr algn="l" rtl="0" fontAlgn="base">
        <a:lnSpc>
          <a:spcPct val="90000"/>
        </a:lnSpc>
        <a:spcBef>
          <a:spcPct val="0"/>
        </a:spcBef>
        <a:spcAft>
          <a:spcPct val="0"/>
        </a:spcAft>
        <a:defRPr sz="2400">
          <a:solidFill>
            <a:schemeClr val="bg1"/>
          </a:solidFill>
          <a:latin typeface="Tahoma" pitchFamily="34" charset="0"/>
        </a:defRPr>
      </a:lvl4pPr>
      <a:lvl5pPr algn="l" rtl="0" fontAlgn="base">
        <a:lnSpc>
          <a:spcPct val="90000"/>
        </a:lnSpc>
        <a:spcBef>
          <a:spcPct val="0"/>
        </a:spcBef>
        <a:spcAft>
          <a:spcPct val="0"/>
        </a:spcAft>
        <a:defRPr sz="2400">
          <a:solidFill>
            <a:schemeClr val="bg1"/>
          </a:solidFill>
          <a:latin typeface="Tahoma" pitchFamily="34" charset="0"/>
        </a:defRPr>
      </a:lvl5pPr>
      <a:lvl6pPr marL="342884" algn="l" rtl="0" fontAlgn="base">
        <a:lnSpc>
          <a:spcPct val="90000"/>
        </a:lnSpc>
        <a:spcBef>
          <a:spcPct val="0"/>
        </a:spcBef>
        <a:spcAft>
          <a:spcPct val="0"/>
        </a:spcAft>
        <a:defRPr sz="2400">
          <a:solidFill>
            <a:schemeClr val="bg1"/>
          </a:solidFill>
          <a:latin typeface="Tahoma" pitchFamily="34" charset="0"/>
        </a:defRPr>
      </a:lvl6pPr>
      <a:lvl7pPr marL="685766" algn="l" rtl="0" fontAlgn="base">
        <a:lnSpc>
          <a:spcPct val="90000"/>
        </a:lnSpc>
        <a:spcBef>
          <a:spcPct val="0"/>
        </a:spcBef>
        <a:spcAft>
          <a:spcPct val="0"/>
        </a:spcAft>
        <a:defRPr sz="2400">
          <a:solidFill>
            <a:schemeClr val="bg1"/>
          </a:solidFill>
          <a:latin typeface="Tahoma" pitchFamily="34" charset="0"/>
        </a:defRPr>
      </a:lvl7pPr>
      <a:lvl8pPr marL="1028649" algn="l" rtl="0" fontAlgn="base">
        <a:lnSpc>
          <a:spcPct val="90000"/>
        </a:lnSpc>
        <a:spcBef>
          <a:spcPct val="0"/>
        </a:spcBef>
        <a:spcAft>
          <a:spcPct val="0"/>
        </a:spcAft>
        <a:defRPr sz="2400">
          <a:solidFill>
            <a:schemeClr val="bg1"/>
          </a:solidFill>
          <a:latin typeface="Tahoma" pitchFamily="34" charset="0"/>
        </a:defRPr>
      </a:lvl8pPr>
      <a:lvl9pPr marL="1371532" algn="l" rtl="0" fontAlgn="base">
        <a:lnSpc>
          <a:spcPct val="90000"/>
        </a:lnSpc>
        <a:spcBef>
          <a:spcPct val="0"/>
        </a:spcBef>
        <a:spcAft>
          <a:spcPct val="0"/>
        </a:spcAft>
        <a:defRPr sz="2400">
          <a:solidFill>
            <a:schemeClr val="bg1"/>
          </a:solidFill>
          <a:latin typeface="Tahoma" pitchFamily="34" charset="0"/>
        </a:defRPr>
      </a:lvl9pPr>
    </p:titleStyle>
    <p:bodyStyle>
      <a:lvl1pPr algn="l" rtl="0" fontAlgn="base">
        <a:lnSpc>
          <a:spcPct val="90000"/>
        </a:lnSpc>
        <a:spcBef>
          <a:spcPct val="0"/>
        </a:spcBef>
        <a:spcAft>
          <a:spcPct val="0"/>
        </a:spcAft>
        <a:defRPr sz="3000" b="1">
          <a:solidFill>
            <a:schemeClr val="bg1"/>
          </a:solidFill>
          <a:latin typeface="+mn-lt"/>
          <a:ea typeface="+mn-ea"/>
          <a:cs typeface="+mn-cs"/>
        </a:defRPr>
      </a:lvl1pPr>
      <a:lvl2pPr marL="616714" indent="-214303" algn="l" rtl="0" fontAlgn="base">
        <a:spcBef>
          <a:spcPct val="20000"/>
        </a:spcBef>
        <a:spcAft>
          <a:spcPct val="0"/>
        </a:spcAft>
        <a:buChar char="–"/>
        <a:defRPr sz="2100">
          <a:solidFill>
            <a:schemeClr val="tx1"/>
          </a:solidFill>
          <a:latin typeface="Arial" charset="0"/>
        </a:defRPr>
      </a:lvl2pPr>
      <a:lvl3pPr marL="922689" indent="-171442" algn="l" rtl="0" fontAlgn="base">
        <a:spcBef>
          <a:spcPct val="20000"/>
        </a:spcBef>
        <a:spcAft>
          <a:spcPct val="0"/>
        </a:spcAft>
        <a:buChar char="•"/>
        <a:defRPr sz="1800">
          <a:solidFill>
            <a:schemeClr val="tx1"/>
          </a:solidFill>
          <a:latin typeface="Arial" charset="0"/>
        </a:defRPr>
      </a:lvl3pPr>
      <a:lvl4pPr marL="1228664" indent="-171442" algn="l" rtl="0" fontAlgn="base">
        <a:spcBef>
          <a:spcPct val="20000"/>
        </a:spcBef>
        <a:spcAft>
          <a:spcPct val="0"/>
        </a:spcAft>
        <a:buChar char="–"/>
        <a:defRPr sz="1500">
          <a:solidFill>
            <a:schemeClr val="tx1"/>
          </a:solidFill>
          <a:latin typeface="Arial" charset="0"/>
        </a:defRPr>
      </a:lvl4pPr>
      <a:lvl5pPr marL="1542974" indent="-171442" algn="l" rtl="0" fontAlgn="base">
        <a:spcBef>
          <a:spcPct val="20000"/>
        </a:spcBef>
        <a:spcAft>
          <a:spcPct val="0"/>
        </a:spcAft>
        <a:buChar char="»"/>
        <a:defRPr sz="1500">
          <a:solidFill>
            <a:schemeClr val="tx1"/>
          </a:solidFill>
          <a:latin typeface="Arial" charset="0"/>
        </a:defRPr>
      </a:lvl5pPr>
      <a:lvl6pPr marL="1885856" indent="-171442" algn="l" rtl="0" fontAlgn="base">
        <a:spcBef>
          <a:spcPct val="20000"/>
        </a:spcBef>
        <a:spcAft>
          <a:spcPct val="0"/>
        </a:spcAft>
        <a:buChar char="»"/>
        <a:defRPr sz="1500">
          <a:solidFill>
            <a:schemeClr val="tx1"/>
          </a:solidFill>
          <a:latin typeface="Arial" charset="0"/>
        </a:defRPr>
      </a:lvl6pPr>
      <a:lvl7pPr marL="2228739" indent="-171442" algn="l" rtl="0" fontAlgn="base">
        <a:spcBef>
          <a:spcPct val="20000"/>
        </a:spcBef>
        <a:spcAft>
          <a:spcPct val="0"/>
        </a:spcAft>
        <a:buChar char="»"/>
        <a:defRPr sz="1500">
          <a:solidFill>
            <a:schemeClr val="tx1"/>
          </a:solidFill>
          <a:latin typeface="Arial" charset="0"/>
        </a:defRPr>
      </a:lvl7pPr>
      <a:lvl8pPr marL="2571622" indent="-171442" algn="l" rtl="0" fontAlgn="base">
        <a:spcBef>
          <a:spcPct val="20000"/>
        </a:spcBef>
        <a:spcAft>
          <a:spcPct val="0"/>
        </a:spcAft>
        <a:buChar char="»"/>
        <a:defRPr sz="1500">
          <a:solidFill>
            <a:schemeClr val="tx1"/>
          </a:solidFill>
          <a:latin typeface="Arial" charset="0"/>
        </a:defRPr>
      </a:lvl8pPr>
      <a:lvl9pPr marL="2914505" indent="-171442" algn="l" rtl="0" fontAlgn="base">
        <a:spcBef>
          <a:spcPct val="20000"/>
        </a:spcBef>
        <a:spcAft>
          <a:spcPct val="0"/>
        </a:spcAft>
        <a:buChar char="»"/>
        <a:defRPr sz="1500">
          <a:solidFill>
            <a:schemeClr val="tx1"/>
          </a:solidFill>
          <a:latin typeface="Arial" charset="0"/>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142892"/>
            <a:ext cx="10318363"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180227" name="Rectangle 3"/>
          <p:cNvSpPr>
            <a:spLocks noGrp="1" noChangeArrowheads="1"/>
          </p:cNvSpPr>
          <p:nvPr>
            <p:ph type="body" idx="1"/>
          </p:nvPr>
        </p:nvSpPr>
        <p:spPr bwMode="auto">
          <a:xfrm>
            <a:off x="431807" y="1079500"/>
            <a:ext cx="11368617"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US" dirty="0" smtClean="0"/>
              <a:t>Second level</a:t>
            </a:r>
          </a:p>
          <a:p>
            <a:pPr lvl="2"/>
            <a:r>
              <a:rPr lang="en-US" dirty="0" smtClean="0"/>
              <a:t>Third level</a:t>
            </a:r>
          </a:p>
          <a:p>
            <a:pPr lvl="0"/>
            <a:endParaRPr lang="en-GB" dirty="0" smtClean="0"/>
          </a:p>
        </p:txBody>
      </p:sp>
      <p:sp>
        <p:nvSpPr>
          <p:cNvPr id="10" name="Slide Number Placeholder 9"/>
          <p:cNvSpPr>
            <a:spLocks noGrp="1"/>
          </p:cNvSpPr>
          <p:nvPr>
            <p:ph type="sldNum" sz="quarter" idx="4"/>
          </p:nvPr>
        </p:nvSpPr>
        <p:spPr>
          <a:xfrm>
            <a:off x="9108000" y="6480017"/>
            <a:ext cx="2556000" cy="365125"/>
          </a:xfrm>
          <a:prstGeom prst="rect">
            <a:avLst/>
          </a:prstGeom>
        </p:spPr>
        <p:txBody>
          <a:bodyPr vert="horz" lIns="91440" tIns="36000" rIns="91440" bIns="36000" rtlCol="0" anchor="ctr" anchorCtr="0"/>
          <a:lstStyle>
            <a:lvl1pPr algn="r">
              <a:lnSpc>
                <a:spcPct val="100000"/>
              </a:lnSpc>
              <a:defRPr sz="900" b="0">
                <a:solidFill>
                  <a:schemeClr val="bg1"/>
                </a:solidFill>
              </a:defRPr>
            </a:lvl1pPr>
          </a:lstStyle>
          <a:p>
            <a:fld id="{0580567E-5E8F-47A5-90DF-8BFEB1A71525}" type="slidenum">
              <a:rPr lang="en-GB" smtClean="0">
                <a:solidFill>
                  <a:prstClr val="white"/>
                </a:solidFill>
              </a:rPr>
              <a:pPr/>
              <a:t>‹#›</a:t>
            </a:fld>
            <a:endParaRPr lang="en-GB" dirty="0">
              <a:solidFill>
                <a:prstClr val="white"/>
              </a:solidFill>
            </a:endParaRPr>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extLst>
      <p:ext uri="{BB962C8B-B14F-4D97-AF65-F5344CB8AC3E}">
        <p14:creationId xmlns:p14="http://schemas.microsoft.com/office/powerpoint/2010/main" val="4039134253"/>
      </p:ext>
    </p:extLst>
  </p:cSld>
  <p:clrMap bg1="lt1" tx1="dk1" bg2="lt2" tx2="dk2" accent1="accent1" accent2="accent2" accent3="accent3" accent4="accent4" accent5="accent5" accent6="accent6" hlink="hlink" folHlink="folHlink"/>
  <p:sldLayoutIdLst>
    <p:sldLayoutId id="2147483730" r:id="rId1"/>
    <p:sldLayoutId id="2147483731" r:id="rId2"/>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21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100" b="1">
          <a:solidFill>
            <a:srgbClr val="333333"/>
          </a:solidFill>
          <a:latin typeface="Tahoma" pitchFamily="34" charset="0"/>
        </a:defRPr>
      </a:lvl2pPr>
      <a:lvl3pPr algn="l" rtl="0" eaLnBrk="1" fontAlgn="base" hangingPunct="1">
        <a:lnSpc>
          <a:spcPct val="90000"/>
        </a:lnSpc>
        <a:spcBef>
          <a:spcPct val="0"/>
        </a:spcBef>
        <a:spcAft>
          <a:spcPct val="0"/>
        </a:spcAft>
        <a:defRPr sz="2100" b="1">
          <a:solidFill>
            <a:srgbClr val="333333"/>
          </a:solidFill>
          <a:latin typeface="Tahoma" pitchFamily="34" charset="0"/>
        </a:defRPr>
      </a:lvl3pPr>
      <a:lvl4pPr algn="l" rtl="0" eaLnBrk="1" fontAlgn="base" hangingPunct="1">
        <a:lnSpc>
          <a:spcPct val="90000"/>
        </a:lnSpc>
        <a:spcBef>
          <a:spcPct val="0"/>
        </a:spcBef>
        <a:spcAft>
          <a:spcPct val="0"/>
        </a:spcAft>
        <a:defRPr sz="2100" b="1">
          <a:solidFill>
            <a:srgbClr val="333333"/>
          </a:solidFill>
          <a:latin typeface="Tahoma" pitchFamily="34" charset="0"/>
        </a:defRPr>
      </a:lvl4pPr>
      <a:lvl5pPr algn="l" rtl="0" eaLnBrk="1" fontAlgn="base" hangingPunct="1">
        <a:lnSpc>
          <a:spcPct val="90000"/>
        </a:lnSpc>
        <a:spcBef>
          <a:spcPct val="0"/>
        </a:spcBef>
        <a:spcAft>
          <a:spcPct val="0"/>
        </a:spcAft>
        <a:defRPr sz="2100" b="1">
          <a:solidFill>
            <a:srgbClr val="333333"/>
          </a:solidFill>
          <a:latin typeface="Tahoma" pitchFamily="34" charset="0"/>
        </a:defRPr>
      </a:lvl5pPr>
      <a:lvl6pPr marL="342884" algn="l" rtl="0" eaLnBrk="1" fontAlgn="base" hangingPunct="1">
        <a:lnSpc>
          <a:spcPct val="90000"/>
        </a:lnSpc>
        <a:spcBef>
          <a:spcPct val="0"/>
        </a:spcBef>
        <a:spcAft>
          <a:spcPct val="0"/>
        </a:spcAft>
        <a:defRPr sz="2100" b="1">
          <a:solidFill>
            <a:srgbClr val="333333"/>
          </a:solidFill>
          <a:latin typeface="Tahoma" pitchFamily="34" charset="0"/>
        </a:defRPr>
      </a:lvl6pPr>
      <a:lvl7pPr marL="685766" algn="l" rtl="0" eaLnBrk="1" fontAlgn="base" hangingPunct="1">
        <a:lnSpc>
          <a:spcPct val="90000"/>
        </a:lnSpc>
        <a:spcBef>
          <a:spcPct val="0"/>
        </a:spcBef>
        <a:spcAft>
          <a:spcPct val="0"/>
        </a:spcAft>
        <a:defRPr sz="2100" b="1">
          <a:solidFill>
            <a:srgbClr val="333333"/>
          </a:solidFill>
          <a:latin typeface="Tahoma" pitchFamily="34" charset="0"/>
        </a:defRPr>
      </a:lvl7pPr>
      <a:lvl8pPr marL="1028649" algn="l" rtl="0" eaLnBrk="1" fontAlgn="base" hangingPunct="1">
        <a:lnSpc>
          <a:spcPct val="90000"/>
        </a:lnSpc>
        <a:spcBef>
          <a:spcPct val="0"/>
        </a:spcBef>
        <a:spcAft>
          <a:spcPct val="0"/>
        </a:spcAft>
        <a:defRPr sz="2100" b="1">
          <a:solidFill>
            <a:srgbClr val="333333"/>
          </a:solidFill>
          <a:latin typeface="Tahoma" pitchFamily="34" charset="0"/>
        </a:defRPr>
      </a:lvl8pPr>
      <a:lvl9pPr marL="1371532" algn="l" rtl="0" eaLnBrk="1" fontAlgn="base" hangingPunct="1">
        <a:lnSpc>
          <a:spcPct val="90000"/>
        </a:lnSpc>
        <a:spcBef>
          <a:spcPct val="0"/>
        </a:spcBef>
        <a:spcAft>
          <a:spcPct val="0"/>
        </a:spcAft>
        <a:defRPr sz="2100" b="1">
          <a:solidFill>
            <a:srgbClr val="333333"/>
          </a:solidFill>
          <a:latin typeface="Tahoma" pitchFamily="34" charset="0"/>
        </a:defRPr>
      </a:lvl9pPr>
    </p:titleStyle>
    <p:bodyStyle>
      <a:lvl1pPr marL="0" indent="0" algn="l" rtl="0" eaLnBrk="1" fontAlgn="base" hangingPunct="1">
        <a:lnSpc>
          <a:spcPct val="90000"/>
        </a:lnSpc>
        <a:spcBef>
          <a:spcPts val="225"/>
        </a:spcBef>
        <a:spcAft>
          <a:spcPts val="450"/>
        </a:spcAft>
        <a:buFont typeface="Wingdings" pitchFamily="2" charset="2"/>
        <a:tabLst/>
        <a:defRPr sz="1800">
          <a:solidFill>
            <a:schemeClr val="tx1"/>
          </a:solidFill>
          <a:latin typeface="Tahoma" pitchFamily="34" charset="0"/>
          <a:ea typeface="+mn-ea"/>
          <a:cs typeface="Tahoma" pitchFamily="34" charset="0"/>
        </a:defRPr>
      </a:lvl1pPr>
      <a:lvl2pPr marL="202396" indent="-202396" algn="l" rtl="0" eaLnBrk="1" fontAlgn="base" hangingPunct="1">
        <a:lnSpc>
          <a:spcPct val="90000"/>
        </a:lnSpc>
        <a:spcBef>
          <a:spcPct val="0"/>
        </a:spcBef>
        <a:spcAft>
          <a:spcPts val="225"/>
        </a:spcAft>
        <a:buFont typeface="Arial" pitchFamily="34" charset="0"/>
        <a:buChar char="•"/>
        <a:defRPr sz="1800">
          <a:solidFill>
            <a:schemeClr val="tx1"/>
          </a:solidFill>
          <a:latin typeface="+mn-lt"/>
        </a:defRPr>
      </a:lvl2pPr>
      <a:lvl3pPr marL="405984" indent="-203587" algn="l" rtl="0" eaLnBrk="1" fontAlgn="base" hangingPunct="1">
        <a:lnSpc>
          <a:spcPct val="90000"/>
        </a:lnSpc>
        <a:spcBef>
          <a:spcPct val="20000"/>
        </a:spcBef>
        <a:spcAft>
          <a:spcPts val="225"/>
        </a:spcAft>
        <a:buFont typeface="Tahoma" pitchFamily="34" charset="0"/>
        <a:buChar char="–"/>
        <a:defRPr sz="1800">
          <a:solidFill>
            <a:schemeClr val="tx1"/>
          </a:solidFill>
          <a:latin typeface="+mn-lt"/>
        </a:defRPr>
      </a:lvl3pPr>
      <a:lvl4pPr marL="1200090" indent="-171442" algn="l" rtl="0" eaLnBrk="1" fontAlgn="base" hangingPunct="1">
        <a:spcBef>
          <a:spcPct val="20000"/>
        </a:spcBef>
        <a:spcAft>
          <a:spcPct val="0"/>
        </a:spcAft>
        <a:defRPr sz="1200">
          <a:solidFill>
            <a:schemeClr val="tx1"/>
          </a:solidFill>
          <a:latin typeface="+mn-lt"/>
        </a:defRPr>
      </a:lvl4pPr>
      <a:lvl5pPr marL="1542974" indent="-171442" algn="l" rtl="0" eaLnBrk="1" fontAlgn="base" hangingPunct="1">
        <a:spcBef>
          <a:spcPct val="20000"/>
        </a:spcBef>
        <a:spcAft>
          <a:spcPct val="0"/>
        </a:spcAft>
        <a:buChar char="»"/>
        <a:defRPr sz="1200">
          <a:solidFill>
            <a:schemeClr val="tx1"/>
          </a:solidFill>
          <a:latin typeface="+mn-lt"/>
        </a:defRPr>
      </a:lvl5pPr>
      <a:lvl6pPr marL="1885856" indent="-171442" algn="l" rtl="0" eaLnBrk="1" fontAlgn="base" hangingPunct="1">
        <a:spcBef>
          <a:spcPct val="20000"/>
        </a:spcBef>
        <a:spcAft>
          <a:spcPct val="0"/>
        </a:spcAft>
        <a:buChar char="»"/>
        <a:defRPr sz="1200">
          <a:solidFill>
            <a:schemeClr val="tx1"/>
          </a:solidFill>
          <a:latin typeface="+mn-lt"/>
        </a:defRPr>
      </a:lvl6pPr>
      <a:lvl7pPr marL="2228739" indent="-171442" algn="l" rtl="0" eaLnBrk="1" fontAlgn="base" hangingPunct="1">
        <a:spcBef>
          <a:spcPct val="20000"/>
        </a:spcBef>
        <a:spcAft>
          <a:spcPct val="0"/>
        </a:spcAft>
        <a:buChar char="»"/>
        <a:defRPr sz="1200">
          <a:solidFill>
            <a:schemeClr val="tx1"/>
          </a:solidFill>
          <a:latin typeface="+mn-lt"/>
        </a:defRPr>
      </a:lvl7pPr>
      <a:lvl8pPr marL="2571622" indent="-171442" algn="l" rtl="0" eaLnBrk="1" fontAlgn="base" hangingPunct="1">
        <a:spcBef>
          <a:spcPct val="20000"/>
        </a:spcBef>
        <a:spcAft>
          <a:spcPct val="0"/>
        </a:spcAft>
        <a:buChar char="»"/>
        <a:defRPr sz="1200">
          <a:solidFill>
            <a:schemeClr val="tx1"/>
          </a:solidFill>
          <a:latin typeface="+mn-lt"/>
        </a:defRPr>
      </a:lvl8pPr>
      <a:lvl9pPr marL="2914505" indent="-171442"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cdc.europa.eu/en/publications/surveillance_reports/Communicable-Disease-Threats-Report/Pages/cdtr.asp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8001" y="4514248"/>
            <a:ext cx="8456613" cy="1896077"/>
          </a:xfrm>
        </p:spPr>
        <p:txBody>
          <a:bodyPr/>
          <a:lstStyle/>
          <a:p>
            <a:pPr>
              <a:lnSpc>
                <a:spcPct val="100000"/>
              </a:lnSpc>
              <a:spcAft>
                <a:spcPts val="1200"/>
              </a:spcAft>
            </a:pPr>
            <a:r>
              <a:rPr lang="en-GB" sz="1400" dirty="0"/>
              <a:t/>
            </a:r>
            <a:br>
              <a:rPr lang="en-GB" sz="1400" dirty="0"/>
            </a:br>
            <a:r>
              <a:rPr lang="en-GB" sz="1400" dirty="0"/>
              <a:t>You are encouraged to reuse our maps and graphs for your own purposes and free to translate, provided the content is not altered and the source is acknowledged. </a:t>
            </a:r>
            <a:br>
              <a:rPr lang="en-GB" sz="1400" dirty="0"/>
            </a:br>
            <a:r>
              <a:rPr lang="en-GB" sz="1400" dirty="0"/>
              <a:t/>
            </a:r>
            <a:br>
              <a:rPr lang="en-GB" sz="1400" dirty="0"/>
            </a:br>
            <a:r>
              <a:rPr lang="en-GB" sz="1400" dirty="0"/>
              <a:t>Either copy the images from the following slides or download directly from: </a:t>
            </a:r>
            <a:r>
              <a:rPr lang="en-GB" sz="1400" dirty="0">
                <a:hlinkClick r:id="rId3"/>
              </a:rPr>
              <a:t>ecdc.europa.eu/</a:t>
            </a:r>
            <a:r>
              <a:rPr lang="en-GB" sz="1400" dirty="0" err="1">
                <a:hlinkClick r:id="rId3"/>
              </a:rPr>
              <a:t>en</a:t>
            </a:r>
            <a:r>
              <a:rPr lang="en-GB" sz="1400" dirty="0">
                <a:hlinkClick r:id="rId3"/>
              </a:rPr>
              <a:t>/publications/</a:t>
            </a:r>
            <a:r>
              <a:rPr lang="en-GB" sz="1400" dirty="0" err="1">
                <a:hlinkClick r:id="rId3"/>
              </a:rPr>
              <a:t>surveillance_reports</a:t>
            </a:r>
            <a:r>
              <a:rPr lang="en-GB" sz="1400" dirty="0">
                <a:hlinkClick r:id="rId3"/>
              </a:rPr>
              <a:t>/Communicable-Disease-Threats-Report/Pages/cdtr.aspx</a:t>
            </a:r>
            <a:endParaRPr lang="en-GB" sz="4000" b="1" dirty="0"/>
          </a:p>
        </p:txBody>
      </p:sp>
      <p:sp>
        <p:nvSpPr>
          <p:cNvPr id="3" name="Subtitle 2"/>
          <p:cNvSpPr>
            <a:spLocks noGrp="1"/>
          </p:cNvSpPr>
          <p:nvPr>
            <p:ph type="subTitle" idx="1"/>
          </p:nvPr>
        </p:nvSpPr>
        <p:spPr>
          <a:xfrm>
            <a:off x="1847851" y="3600000"/>
            <a:ext cx="8456613" cy="1086300"/>
          </a:xfrm>
        </p:spPr>
        <p:txBody>
          <a:bodyPr/>
          <a:lstStyle/>
          <a:p>
            <a:r>
              <a:rPr lang="en-US" sz="2800" b="0" dirty="0"/>
              <a:t>European Centre for Disease Prevention and Control</a:t>
            </a:r>
          </a:p>
          <a:p>
            <a:r>
              <a:rPr lang="en-GB" sz="1800" dirty="0"/>
              <a:t>Reusable maps and graphs from ECDC Communicable Disease Threats Report, week </a:t>
            </a:r>
            <a:r>
              <a:rPr lang="en-GB" sz="1800" dirty="0" smtClean="0"/>
              <a:t>20</a:t>
            </a:r>
            <a:r>
              <a:rPr lang="en-GB" sz="1800" dirty="0"/>
              <a:t>,</a:t>
            </a:r>
            <a:r>
              <a:rPr lang="en-GB" sz="1800" dirty="0" smtClean="0"/>
              <a:t> </a:t>
            </a:r>
            <a:r>
              <a:rPr lang="en-GB" sz="1800" dirty="0"/>
              <a:t>2018</a:t>
            </a:r>
            <a:endParaRPr lang="en-GB" sz="1800" b="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2392" y="786057"/>
            <a:ext cx="8803178" cy="244682"/>
          </a:xfrm>
          <a:prstGeom prst="rect">
            <a:avLst/>
          </a:prstGeom>
        </p:spPr>
        <p:txBody>
          <a:bodyPr wrap="square">
            <a:spAutoFit/>
          </a:bodyPr>
          <a:lstStyle/>
          <a:p>
            <a:r>
              <a:rPr lang="en-GB" sz="1100" b="1" dirty="0" smtClean="0">
                <a:solidFill>
                  <a:prstClr val="black">
                    <a:lumMod val="65000"/>
                    <a:lumOff val="35000"/>
                  </a:prstClr>
                </a:solidFill>
                <a:latin typeface="+mn-lt"/>
              </a:rPr>
              <a:t>Distribution of autochthonous dengue cases </a:t>
            </a:r>
            <a:r>
              <a:rPr lang="en-GB" sz="1100" b="1" dirty="0">
                <a:solidFill>
                  <a:prstClr val="black">
                    <a:lumMod val="65000"/>
                    <a:lumOff val="35000"/>
                  </a:prstClr>
                </a:solidFill>
                <a:latin typeface="+mn-lt"/>
              </a:rPr>
              <a:t>by week of </a:t>
            </a:r>
            <a:r>
              <a:rPr lang="en-GB" sz="1100" b="1" dirty="0" smtClean="0">
                <a:solidFill>
                  <a:prstClr val="black">
                    <a:lumMod val="65000"/>
                    <a:lumOff val="35000"/>
                  </a:prstClr>
                </a:solidFill>
                <a:latin typeface="+mn-lt"/>
              </a:rPr>
              <a:t>onset, week </a:t>
            </a:r>
            <a:r>
              <a:rPr lang="en-GB" sz="1100" b="1" dirty="0">
                <a:solidFill>
                  <a:prstClr val="black">
                    <a:lumMod val="65000"/>
                    <a:lumOff val="35000"/>
                  </a:prstClr>
                </a:solidFill>
                <a:latin typeface="+mn-lt"/>
              </a:rPr>
              <a:t>1-2017 </a:t>
            </a:r>
            <a:r>
              <a:rPr lang="en-GB" sz="1100" b="1" dirty="0" smtClean="0">
                <a:solidFill>
                  <a:prstClr val="black">
                    <a:lumMod val="65000"/>
                    <a:lumOff val="35000"/>
                  </a:prstClr>
                </a:solidFill>
                <a:latin typeface="+mn-lt"/>
              </a:rPr>
              <a:t>to week 18-2018, </a:t>
            </a:r>
            <a:r>
              <a:rPr lang="en-GB" sz="1100" b="1" dirty="0" err="1">
                <a:solidFill>
                  <a:prstClr val="black">
                    <a:lumMod val="65000"/>
                    <a:lumOff val="35000"/>
                  </a:prstClr>
                </a:solidFill>
                <a:latin typeface="+mn-lt"/>
              </a:rPr>
              <a:t>Réunion</a:t>
            </a:r>
            <a:endParaRPr lang="en-GB" sz="1100" b="1" dirty="0">
              <a:solidFill>
                <a:prstClr val="black">
                  <a:lumMod val="65000"/>
                  <a:lumOff val="35000"/>
                </a:prstClr>
              </a:solidFill>
              <a:latin typeface="+mn-lt"/>
            </a:endParaRPr>
          </a:p>
        </p:txBody>
      </p:sp>
      <p:sp>
        <p:nvSpPr>
          <p:cNvPr id="3" name="Rectangle 2"/>
          <p:cNvSpPr/>
          <p:nvPr/>
        </p:nvSpPr>
        <p:spPr>
          <a:xfrm>
            <a:off x="4009507" y="6227373"/>
            <a:ext cx="5544588" cy="216982"/>
          </a:xfrm>
          <a:prstGeom prst="rect">
            <a:avLst/>
          </a:prstGeom>
        </p:spPr>
        <p:txBody>
          <a:bodyPr wrap="square">
            <a:spAutoFit/>
          </a:bodyPr>
          <a:lstStyle/>
          <a:p>
            <a:r>
              <a:rPr lang="fr-FR" sz="900" dirty="0"/>
              <a:t>Source: </a:t>
            </a:r>
            <a:r>
              <a:rPr lang="fr-FR" sz="900" dirty="0" err="1"/>
              <a:t>adapted</a:t>
            </a:r>
            <a:r>
              <a:rPr lang="fr-FR" sz="900" dirty="0"/>
              <a:t> </a:t>
            </a:r>
            <a:r>
              <a:rPr lang="fr-FR" sz="900" dirty="0" err="1"/>
              <a:t>from</a:t>
            </a:r>
            <a:r>
              <a:rPr lang="fr-FR" sz="900" dirty="0"/>
              <a:t> "Surveillance de la dengue à la Réunion. Point épidémiologique au </a:t>
            </a:r>
            <a:r>
              <a:rPr lang="fr-FR" sz="900" dirty="0" smtClean="0"/>
              <a:t>14 mai </a:t>
            </a:r>
            <a:r>
              <a:rPr lang="fr-FR" sz="900" dirty="0"/>
              <a:t>2018”</a:t>
            </a:r>
            <a:endParaRPr lang="en-GB" sz="900" dirty="0"/>
          </a:p>
        </p:txBody>
      </p:sp>
      <p:graphicFrame>
        <p:nvGraphicFramePr>
          <p:cNvPr id="4" name="Chart 3"/>
          <p:cNvGraphicFramePr>
            <a:graphicFrameLocks/>
          </p:cNvGraphicFramePr>
          <p:nvPr>
            <p:extLst>
              <p:ext uri="{D42A27DB-BD31-4B8C-83A1-F6EECF244321}">
                <p14:modId xmlns:p14="http://schemas.microsoft.com/office/powerpoint/2010/main" val="2243394198"/>
              </p:ext>
            </p:extLst>
          </p:nvPr>
        </p:nvGraphicFramePr>
        <p:xfrm>
          <a:off x="2172392" y="1177636"/>
          <a:ext cx="7315200" cy="50006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0038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71870" y="413724"/>
            <a:ext cx="9898911" cy="424732"/>
          </a:xfrm>
          <a:prstGeom prst="rect">
            <a:avLst/>
          </a:prstGeom>
          <a:noFill/>
        </p:spPr>
        <p:txBody>
          <a:bodyPr wrap="square" rtlCol="0">
            <a:spAutoFit/>
          </a:bodyPr>
          <a:lstStyle/>
          <a:p>
            <a:r>
              <a:rPr lang="en-US" sz="1200" b="1" dirty="0">
                <a:solidFill>
                  <a:sysClr val="windowText" lastClr="000000"/>
                </a:solidFill>
                <a:ea typeface="Tahoma" panose="020B0604030504040204" pitchFamily="34" charset="0"/>
                <a:cs typeface="Tahoma" panose="020B0604030504040204" pitchFamily="34" charset="0"/>
              </a:rPr>
              <a:t>Distribution of confirmed human cases of yellow fever by month, Brazil, </a:t>
            </a:r>
            <a:r>
              <a:rPr lang="en-US" sz="1200" b="1" dirty="0" smtClean="0">
                <a:solidFill>
                  <a:sysClr val="windowText" lastClr="000000"/>
                </a:solidFill>
                <a:ea typeface="Tahoma" panose="020B0604030504040204" pitchFamily="34" charset="0"/>
                <a:cs typeface="Tahoma" panose="020B0604030504040204" pitchFamily="34" charset="0"/>
              </a:rPr>
              <a:t>January 2017 – 8 May </a:t>
            </a:r>
            <a:r>
              <a:rPr lang="en-US" sz="1200" b="1" dirty="0">
                <a:solidFill>
                  <a:sysClr val="windowText" lastClr="000000"/>
                </a:solidFill>
                <a:ea typeface="Tahoma" panose="020B0604030504040204" pitchFamily="34" charset="0"/>
                <a:cs typeface="Tahoma" panose="020B0604030504040204" pitchFamily="34" charset="0"/>
              </a:rPr>
              <a:t>2018</a:t>
            </a:r>
            <a:endParaRPr lang="en-GB" sz="1200" b="1" dirty="0">
              <a:solidFill>
                <a:sysClr val="windowText" lastClr="000000"/>
              </a:solidFill>
              <a:ea typeface="Tahoma" panose="020B0604030504040204" pitchFamily="34" charset="0"/>
              <a:cs typeface="Tahoma" panose="020B0604030504040204" pitchFamily="34" charset="0"/>
            </a:endParaRPr>
          </a:p>
          <a:p>
            <a:endParaRPr lang="en-GB" sz="1200" b="1" dirty="0"/>
          </a:p>
        </p:txBody>
      </p:sp>
      <p:pic>
        <p:nvPicPr>
          <p:cNvPr id="3" name="Picture 2"/>
          <p:cNvPicPr>
            <a:picLocks noChangeAspect="1"/>
          </p:cNvPicPr>
          <p:nvPr/>
        </p:nvPicPr>
        <p:blipFill>
          <a:blip r:embed="rId2"/>
          <a:stretch>
            <a:fillRect/>
          </a:stretch>
        </p:blipFill>
        <p:spPr>
          <a:xfrm>
            <a:off x="677848" y="1107166"/>
            <a:ext cx="9499102" cy="5060878"/>
          </a:xfrm>
          <a:prstGeom prst="rect">
            <a:avLst/>
          </a:prstGeom>
        </p:spPr>
      </p:pic>
    </p:spTree>
    <p:extLst>
      <p:ext uri="{BB962C8B-B14F-4D97-AF65-F5344CB8AC3E}">
        <p14:creationId xmlns:p14="http://schemas.microsoft.com/office/powerpoint/2010/main" val="1591767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66431" y="287230"/>
            <a:ext cx="6860598" cy="258532"/>
          </a:xfrm>
          <a:prstGeom prst="rect">
            <a:avLst/>
          </a:prstGeom>
          <a:noFill/>
        </p:spPr>
        <p:txBody>
          <a:bodyPr wrap="square" rtlCol="0">
            <a:spAutoFit/>
          </a:bodyPr>
          <a:lstStyle/>
          <a:p>
            <a:r>
              <a:rPr lang="en-GB" sz="1200" b="1" dirty="0"/>
              <a:t>Distribution of confirmed yellow fever cases by state, Brazil, July 2017 – April 2018</a:t>
            </a:r>
          </a:p>
        </p:txBody>
      </p:sp>
      <p:pic>
        <p:nvPicPr>
          <p:cNvPr id="4" name="Picture 3"/>
          <p:cNvPicPr>
            <a:picLocks noChangeAspect="1"/>
          </p:cNvPicPr>
          <p:nvPr/>
        </p:nvPicPr>
        <p:blipFill>
          <a:blip r:embed="rId2"/>
          <a:stretch>
            <a:fillRect/>
          </a:stretch>
        </p:blipFill>
        <p:spPr>
          <a:xfrm>
            <a:off x="3013817" y="631487"/>
            <a:ext cx="5758708" cy="5758708"/>
          </a:xfrm>
          <a:prstGeom prst="rect">
            <a:avLst/>
          </a:prstGeom>
        </p:spPr>
      </p:pic>
    </p:spTree>
    <p:extLst>
      <p:ext uri="{BB962C8B-B14F-4D97-AF65-F5344CB8AC3E}">
        <p14:creationId xmlns:p14="http://schemas.microsoft.com/office/powerpoint/2010/main" val="2268385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CDC_PowerPoint_Template_2018-interim-nobuilding.potx [Read-Only]" id="{C9364B64-2D00-4FE1-84BD-38B1478B7EA5}" vid="{B48BE4D1-7B20-4FB4-931B-A5639BDA65BE}"/>
    </a:ext>
  </a:extLst>
</a:theme>
</file>

<file path=ppt/theme/theme2.xml><?xml version="1.0" encoding="utf-8"?>
<a:theme xmlns:a="http://schemas.openxmlformats.org/drawingml/2006/main" name="5_ECDC_PowerPoint_Template_2009_rev_1_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ECDC_PowerPoint_Template_2009_rev_1_1">
  <a:themeElements>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CDC_PowerPoint_Template_2018-interim-nobuilding.potx [Read-Only]" id="{CFA17C8E-DEC0-4DC3-BB16-8D8F3FD3FF15}" vid="{C5CA6C95-BAB5-4F2A-9258-70FEDDDA54F5}"/>
    </a:ext>
  </a:extLst>
</a:theme>
</file>

<file path=ppt/theme/theme5.xml><?xml version="1.0" encoding="utf-8"?>
<a:theme xmlns:a="http://schemas.openxmlformats.org/drawingml/2006/main" name="1_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CDC_PowerPoint_Template_2018-interim-nobuilding.potx [Read-Only]" id="{CFA17C8E-DEC0-4DC3-BB16-8D8F3FD3FF15}" vid="{C08EB56C-CAFC-481B-A7BE-4781DE76A711}"/>
    </a:ext>
  </a:extLst>
</a:theme>
</file>

<file path=ppt/theme/theme6.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ECDC_Description xmlns="http://schemas.microsoft.com/sharepoint/v3" xsi:nil="true"/>
    <TaxKeywordTaxHTField xmlns="d23a570b-d7a9-49ca-a34c-8afb8206b4bf">
      <Terms xmlns="http://schemas.microsoft.com/office/infopath/2007/PartnerControls"/>
    </TaxKeywordTaxHTField>
    <TaxCatchAll xmlns="d23a570b-d7a9-49ca-a34c-8afb8206b4bf">
      <Value>124</Value>
      <Value>1624</Value>
      <Value>588</Value>
    </TaxCatchAll>
    <ECDC_Subject_whatTaxHTField0 xmlns="376727eb-354b-45e4-998d-f84ea079474e">
      <Terms xmlns="http://schemas.microsoft.com/office/infopath/2007/PartnerControls">
        <TermInfo xmlns="http://schemas.microsoft.com/office/infopath/2007/PartnerControls">
          <TermName xmlns="http://schemas.microsoft.com/office/infopath/2007/PartnerControls">epidemic intelligence</TermName>
          <TermId xmlns="http://schemas.microsoft.com/office/infopath/2007/PartnerControls">ad1f1585-b938-4db1-992a-8af3e2bf831f</TermId>
        </TermInfo>
      </Terms>
    </ECDC_Subject_whatTaxHTField0>
    <ECDC_DMS_Project0 xmlns="376727eb-354b-45e4-998d-f84ea079474e">
      <Terms xmlns="http://schemas.microsoft.com/office/infopath/2007/PartnerControls"/>
    </ECDC_DMS_Project0>
    <ECDC_DMS_MIS_Activity_code0 xmlns="376727eb-354b-45e4-998d-f84ea079474e">
      <Terms xmlns="http://schemas.microsoft.com/office/infopath/2007/PartnerControls"/>
    </ECDC_DMS_MIS_Activity_code0>
    <ECDC_DMS_Section xmlns="376727eb-354b-45e4-998d-f84ea079474e">Epidemic Intelligence and Emergency Operations</ECDC_DMS_Section>
    <ECDC_DMS_Author xmlns="376727eb-354b-45e4-998d-f84ea079474e">
      <UserInfo>
        <DisplayName>Thomas Mollet</DisplayName>
        <AccountId>501</AccountId>
        <AccountType/>
      </UserInfo>
    </ECDC_DMS_Author>
    <ECDC_DMS_Group xmlns="376727eb-354b-45e4-998d-f84ea079474e">Epidemic Intelligence</ECDC_DMS_Group>
    <ECDC_DMS_Contains_Personal_Data xmlns="376727eb-354b-45e4-998d-f84ea079474e">false</ECDC_DMS_Contains_Personal_Data>
    <ECDC_DMS_Organization0 xmlns="376727eb-354b-45e4-998d-f84ea079474e">
      <Terms xmlns="http://schemas.microsoft.com/office/infopath/2007/PartnerControls">
        <TermInfo xmlns="http://schemas.microsoft.com/office/infopath/2007/PartnerControls">
          <TermName xmlns="http://schemas.microsoft.com/office/infopath/2007/PartnerControls">Epidemic Intelligence and Emergency Operations</TermName>
          <TermId xmlns="http://schemas.microsoft.com/office/infopath/2007/PartnerControls">14e38dbb-bccc-4c34-ac2f-9f24d991c96d</TermId>
        </TermInfo>
      </Terms>
    </ECDC_DMS_Organization0>
    <ECDC_DMS_Epi_and_Emergency_Document_Type0 xmlns="376727eb-354b-45e4-998d-f84ea079474e">
      <Terms xmlns="http://schemas.microsoft.com/office/infopath/2007/PartnerControls">
        <TermInfo xmlns="http://schemas.microsoft.com/office/infopath/2007/PartnerControls">
          <TermName xmlns="http://schemas.microsoft.com/office/infopath/2007/PartnerControls">Non-Classified Epidemic Intelligence and Emergency Operations</TermName>
          <TermId xmlns="http://schemas.microsoft.com/office/infopath/2007/PartnerControls">37ea999c-e28f-4073-bd66-a51bd1b190b5</TermId>
        </TermInfo>
      </Terms>
    </ECDC_DMS_Epi_and_Emergency_Document_Type0>
    <ECDC_DMS_Data_Controller xmlns="376727eb-354b-45e4-998d-f84ea079474e">
      <UserInfo>
        <DisplayName/>
        <AccountId xsi:nil="true"/>
        <AccountType/>
      </UserInfo>
    </ECDC_DMS_Data_Controller>
    <ECDC_DMS_Classification xmlns="376727eb-354b-45e4-998d-f84ea079474e" xsi:nil="true"/>
    <ECDC_DMS_Effective_Date xmlns="376727eb-354b-45e4-998d-f84ea079474e">2016-10-31T09:44:00+00:00</ECDC_DMS_Effective_Date>
  </documentManagement>
</p:properties>
</file>

<file path=customXml/item2.xml><?xml version="1.0" encoding="utf-8"?>
<ct:contentTypeSchema xmlns:ct="http://schemas.microsoft.com/office/2006/metadata/contentType" xmlns:ma="http://schemas.microsoft.com/office/2006/metadata/properties/metaAttributes" ct:_="" ma:_="" ma:contentTypeName="Epidemic Intelligence and Emergency Operations" ma:contentTypeID="0x010100D736C7ACE9B64A2887FC840CE64E73CD00360B9ACB809F49C1884CB141DE574707007F106902CA0648509223A5AB6FB3715000B80CADFD35067648B85EBA8BF6B3929D" ma:contentTypeVersion="7" ma:contentTypeDescription="Epidemic Intelligence and Emergency Operations Content Type" ma:contentTypeScope="" ma:versionID="3dc2b5d0c55ace9b741afc5f04f1f732">
  <xsd:schema xmlns:xsd="http://www.w3.org/2001/XMLSchema" xmlns:xs="http://www.w3.org/2001/XMLSchema" xmlns:p="http://schemas.microsoft.com/office/2006/metadata/properties" xmlns:ns1="http://schemas.microsoft.com/sharepoint/v3" xmlns:ns2="376727eb-354b-45e4-998d-f84ea079474e" xmlns:ns3="d23a570b-d7a9-49ca-a34c-8afb8206b4bf" targetNamespace="http://schemas.microsoft.com/office/2006/metadata/properties" ma:root="true" ma:fieldsID="de28d7e1e387f98cca7eb7d69937aac5" ns1:_="" ns2:_="" ns3:_="">
    <xsd:import namespace="http://schemas.microsoft.com/sharepoint/v3"/>
    <xsd:import namespace="376727eb-354b-45e4-998d-f84ea079474e"/>
    <xsd:import namespace="d23a570b-d7a9-49ca-a34c-8afb8206b4bf"/>
    <xsd:element name="properties">
      <xsd:complexType>
        <xsd:sequence>
          <xsd:element name="documentManagement">
            <xsd:complexType>
              <xsd:all>
                <xsd:element ref="ns1:ECDC_Description" minOccurs="0"/>
                <xsd:element ref="ns2:ECDC_DMS_Author" minOccurs="0"/>
                <xsd:element ref="ns2:ECDC_DMS_Organization0" minOccurs="0"/>
                <xsd:element ref="ns3:TaxCatchAll" minOccurs="0"/>
                <xsd:element ref="ns3:TaxCatchAllLabel" minOccurs="0"/>
                <xsd:element ref="ns2:ECDC_DMS_Epi_and_Emergency_Document_Type0" minOccurs="0"/>
                <xsd:element ref="ns2:ECDC_Subject_whatTaxHTField0" minOccurs="0"/>
                <xsd:element ref="ns2:ECDC_DMS_Project0" minOccurs="0"/>
                <xsd:element ref="ns2:ECDC_DMS_MIS_Activity_code0" minOccurs="0"/>
                <xsd:element ref="ns3:TaxKeywordTaxHTField" minOccurs="0"/>
                <xsd:element ref="ns2:ECDC_DMS_Classification" minOccurs="0"/>
                <xsd:element ref="ns2:ECDC_DMS_Contains_Personal_Data" minOccurs="0"/>
                <xsd:element ref="ns2:ECDC_DMS_Data_Controller" minOccurs="0"/>
                <xsd:element ref="ns2:ECDC_DMS_Effective_Date" minOccurs="0"/>
                <xsd:element ref="ns2:ECDC_DMS_Section" minOccurs="0"/>
                <xsd:element ref="ns2:ECDC_DMS_Grou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CDC_Description" ma:index="2" nillable="true" ma:displayName="Description" ma:internalName="ECDC_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76727eb-354b-45e4-998d-f84ea079474e" elementFormDefault="qualified">
    <xsd:import namespace="http://schemas.microsoft.com/office/2006/documentManagement/types"/>
    <xsd:import namespace="http://schemas.microsoft.com/office/infopath/2007/PartnerControls"/>
    <xsd:element name="ECDC_DMS_Author" ma:index="3" nillable="true" ma:displayName="Owner" ma:description="An ECDC user or group(s) of users that are responsible for the document" ma:format="Hyperlink" ma:internalName="ECDC_DMS_Autho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Organization0" ma:index="4" nillable="true" ma:taxonomy="true" ma:internalName="ECDC_DMS_Organization0" ma:taxonomyFieldName="ECDC_DMS_Organization" ma:displayName="Organisation" ma:readOnly="false" ma:default="" ma:fieldId="{35fb11e9-a18d-4b50-add6-447ef1d65648}" ma:taxonomyMulti="true" ma:sspId="de887f88-4a24-49db-a549-4c3cbb517053" ma:termSetId="0a8715e9-9613-4f3d-9487-c066723ad7a7" ma:anchorId="00000000-0000-0000-0000-000000000000" ma:open="false" ma:isKeyword="false">
      <xsd:complexType>
        <xsd:sequence>
          <xsd:element ref="pc:Terms" minOccurs="0" maxOccurs="1"/>
        </xsd:sequence>
      </xsd:complexType>
    </xsd:element>
    <xsd:element name="ECDC_DMS_Epi_and_Emergency_Document_Type0" ma:index="8" ma:taxonomy="true" ma:internalName="ECDC_DMS_Epi_and_Emergency_Document_Type0" ma:taxonomyFieldName="ECDC_DMS_Epi_and_Emergency_Document_Type" ma:displayName="Document Type" ma:readOnly="false" ma:fieldId="{db5d7a09-fdd7-41fd-b02e-d1d803890622}" ma:taxonomyMulti="true" ma:sspId="de887f88-4a24-49db-a549-4c3cbb517053" ma:termSetId="05694767-788d-4e99-ad07-3dd6ddb61ccc" ma:anchorId="fd2d67fc-49ba-4ea3-bbfc-a0893a7af3e7" ma:open="false" ma:isKeyword="false">
      <xsd:complexType>
        <xsd:sequence>
          <xsd:element ref="pc:Terms" minOccurs="0" maxOccurs="1"/>
        </xsd:sequence>
      </xsd:complexType>
    </xsd:element>
    <xsd:element name="ECDC_Subject_whatTaxHTField0" ma:index="10" ma:taxonomy="true" ma:internalName="ECDC_Subject_whatTaxHTField0" ma:taxonomyFieldName="ECDC_Subject_what" ma:displayName="Topic" ma:default="" ma:fieldId="{7525aafd-95ab-48e0-925f-ead7584e2866}" ma:taxonomyMulti="true" ma:sspId="de887f88-4a24-49db-a549-4c3cbb517053" ma:termSetId="b09c8666-4e2c-4f19-91e4-8f1fe34bcccd" ma:anchorId="00000000-0000-0000-0000-000000000000" ma:open="false" ma:isKeyword="false">
      <xsd:complexType>
        <xsd:sequence>
          <xsd:element ref="pc:Terms" minOccurs="0" maxOccurs="1"/>
        </xsd:sequence>
      </xsd:complexType>
    </xsd:element>
    <xsd:element name="ECDC_DMS_Project0" ma:index="12" nillable="true" ma:taxonomy="true" ma:internalName="ECDC_DMS_Project0" ma:taxonomyFieldName="ECDC_DMS_Project" ma:displayName="Project" ma:readOnly="false" ma:default="" ma:fieldId="{951a5c61-3e7d-4f5e-ad41-b76025ccfaa6}" ma:taxonomyMulti="true" ma:sspId="de887f88-4a24-49db-a549-4c3cbb517053" ma:termSetId="83bc1c21-e08b-4faa-97f2-3f7a70f36fcc" ma:anchorId="00000000-0000-0000-0000-000000000000" ma:open="false" ma:isKeyword="false">
      <xsd:complexType>
        <xsd:sequence>
          <xsd:element ref="pc:Terms" minOccurs="0" maxOccurs="1"/>
        </xsd:sequence>
      </xsd:complexType>
    </xsd:element>
    <xsd:element name="ECDC_DMS_MIS_Activity_code0" ma:index="14" nillable="true" ma:taxonomy="true" ma:internalName="ECDC_DMS_MIS_Activity_code0" ma:taxonomyFieldName="ECDC_DMS_MIS_Activity_code" ma:displayName="MIS Activity code" ma:readOnly="false" ma:default="" ma:fieldId="{8cb6b235-d851-4acc-9843-ae912a313215}" ma:taxonomyMulti="true" ma:sspId="de887f88-4a24-49db-a549-4c3cbb517053" ma:termSetId="141081f5-dfc8-474c-9d5b-c9b39840f641" ma:anchorId="00000000-0000-0000-0000-000000000000" ma:open="false" ma:isKeyword="false">
      <xsd:complexType>
        <xsd:sequence>
          <xsd:element ref="pc:Terms" minOccurs="0" maxOccurs="1"/>
        </xsd:sequence>
      </xsd:complexType>
    </xsd:element>
    <xsd:element name="ECDC_DMS_Classification" ma:index="18" nillable="true" ma:displayName="Classification" ma:format="Dropdown" ma:internalName="ECDC_DMS_Classification" ma:readOnly="false">
      <xsd:simpleType>
        <xsd:restriction base="dms:Choice">
          <xsd:enumeration value="Public"/>
          <xsd:enumeration value="Restricted"/>
          <xsd:enumeration value="Confidential"/>
        </xsd:restriction>
      </xsd:simpleType>
    </xsd:element>
    <xsd:element name="ECDC_DMS_Contains_Personal_Data" ma:index="19" nillable="true" ma:displayName="Contains Personal Data" ma:default="0" ma:internalName="ECDC_DMS_Contains_Personal_Data" ma:readOnly="false">
      <xsd:simpleType>
        <xsd:restriction base="dms:Boolean"/>
      </xsd:simpleType>
    </xsd:element>
    <xsd:element name="ECDC_DMS_Data_Controller" ma:index="20" nillable="true" ma:displayName="Data Controller" ma:format="Hyperlink" ma:SearchPeopleOnly="false" ma:SharePointGroup="0" ma:internalName="ECDC_DMS_Data_Controlle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Effective_Date" ma:index="21" nillable="true" ma:displayName="Effective Date" ma:default="[today]" ma:internalName="ECDC_DMS_Effective_Date" ma:readOnly="false">
      <xsd:simpleType>
        <xsd:restriction base="dms:DateTime"/>
      </xsd:simpleType>
    </xsd:element>
    <xsd:element name="ECDC_DMS_Section" ma:index="22" nillable="true" ma:displayName="Section" ma:description="Indicates the creator users ECDC Unit" ma:hidden="true" ma:internalName="ECDC_DMS_Section" ma:readOnly="false">
      <xsd:simpleType>
        <xsd:restriction base="dms:Text"/>
      </xsd:simpleType>
    </xsd:element>
    <xsd:element name="ECDC_DMS_Group" ma:index="23" nillable="true" ma:displayName="Group" ma:description="Indicates the creator users ECDC Group" ma:hidden="true" ma:internalName="ECDC_DMS_Group"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3a570b-d7a9-49ca-a34c-8afb8206b4bf" elementFormDefault="qualified">
    <xsd:import namespace="http://schemas.microsoft.com/office/2006/documentManagement/types"/>
    <xsd:import namespace="http://schemas.microsoft.com/office/infopath/2007/PartnerControls"/>
    <xsd:element name="TaxCatchAll" ma:index="5" nillable="true" ma:displayName="Taxonomy Catch All Column" ma:description="" ma:hidden="true" ma:list="{f540d323-f29b-4666-8500-d25439f05077}" ma:internalName="TaxCatchAll" ma:showField="CatchAllData"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CatchAllLabel" ma:index="6" nillable="true" ma:displayName="Taxonomy Catch All Column1" ma:description="" ma:hidden="true" ma:list="{f540d323-f29b-4666-8500-d25439f05077}" ma:internalName="TaxCatchAllLabel" ma:readOnly="true" ma:showField="CatchAllDataLabel"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KeywordTaxHTField" ma:index="16" nillable="true" ma:taxonomy="true" ma:internalName="TaxKeywordTaxHTField" ma:taxonomyFieldName="TaxKeyword" ma:displayName="Additional Keywords" ma:fieldId="{23f27201-bee3-471e-b2e7-b64fd8b7ca38}" ma:taxonomyMulti="true" ma:sspId="de887f88-4a24-49db-a549-4c3cbb517053"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de887f88-4a24-49db-a549-4c3cbb517053" ContentTypeId="0x010100D736C7ACE9B64A2887FC840CE64E73CD00360B9ACB809F49C1884CB141DE574707007F106902CA0648509223A5AB6FB37150"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98013DF-7568-4DE1-A15A-B72D0DA1D637}">
  <ds:schemaRefs>
    <ds:schemaRef ds:uri="http://schemas.microsoft.com/sharepoint/v3"/>
    <ds:schemaRef ds:uri="http://purl.org/dc/dcmitype/"/>
    <ds:schemaRef ds:uri="http://schemas.openxmlformats.org/package/2006/metadata/core-properties"/>
    <ds:schemaRef ds:uri="d23a570b-d7a9-49ca-a34c-8afb8206b4bf"/>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376727eb-354b-45e4-998d-f84ea079474e"/>
    <ds:schemaRef ds:uri="http://purl.org/dc/terms/"/>
    <ds:schemaRef ds:uri="http://purl.org/dc/elements/1.1/"/>
  </ds:schemaRefs>
</ds:datastoreItem>
</file>

<file path=customXml/itemProps2.xml><?xml version="1.0" encoding="utf-8"?>
<ds:datastoreItem xmlns:ds="http://schemas.openxmlformats.org/officeDocument/2006/customXml" ds:itemID="{F4709519-16CC-4CD4-ACD8-4A8978341D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6727eb-354b-45e4-998d-f84ea079474e"/>
    <ds:schemaRef ds:uri="d23a570b-d7a9-49ca-a34c-8afb8206b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8EED194-C37D-4977-AE20-81936875A2E9}">
  <ds:schemaRefs>
    <ds:schemaRef ds:uri="Microsoft.SharePoint.Taxonomy.ContentTypeSync"/>
  </ds:schemaRefs>
</ds:datastoreItem>
</file>

<file path=customXml/itemProps4.xml><?xml version="1.0" encoding="utf-8"?>
<ds:datastoreItem xmlns:ds="http://schemas.openxmlformats.org/officeDocument/2006/customXml" ds:itemID="{12C6006D-0315-439C-9BFB-C85185C42E39}">
  <ds:schemaRefs>
    <ds:schemaRef ds:uri="http://schemas.microsoft.com/sharepoint/v3/contenttype/forms"/>
  </ds:schemaRefs>
</ds:datastoreItem>
</file>

<file path=customXml/itemProps5.xml><?xml version="1.0" encoding="utf-8"?>
<ds:datastoreItem xmlns:ds="http://schemas.openxmlformats.org/officeDocument/2006/customXml" ds:itemID="{7393890C-3900-4FE7-8C50-E665C95DD88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ECDC_PowerPoint_Template_2009_rev_1_2</Template>
  <TotalTime>16923</TotalTime>
  <Words>101</Words>
  <Application>Microsoft Office PowerPoint</Application>
  <PresentationFormat>Widescreen</PresentationFormat>
  <Paragraphs>9</Paragraphs>
  <Slides>4</Slides>
  <Notes>1</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4</vt:i4>
      </vt:variant>
    </vt:vector>
  </HeadingPairs>
  <TitlesOfParts>
    <vt:vector size="13" baseType="lpstr">
      <vt:lpstr>Arial</vt:lpstr>
      <vt:lpstr>Tahoma</vt:lpstr>
      <vt:lpstr>Times</vt:lpstr>
      <vt:lpstr>Wingdings</vt:lpstr>
      <vt:lpstr>ECDC_PowerPoint_Template_2017</vt:lpstr>
      <vt:lpstr>5_ECDC_PowerPoint_Template_2009_rev_1_2</vt:lpstr>
      <vt:lpstr>ECDC_PowerPoint_Template_2009_rev_1_1</vt:lpstr>
      <vt:lpstr>ECDC_PowerPoint_Template_2017-2</vt:lpstr>
      <vt:lpstr>1_ECDC_PowerPoint_Template_2017</vt:lpstr>
      <vt:lpstr> You are encouraged to reuse our maps and graphs for your own purposes and free to translate, provided the content is not altered and the source is acknowledged.   Either copy the images from the following slides or download directly from: ecdc.europa.eu/en/publications/surveillance_reports/Communicable-Disease-Threats-Report/Pages/cdtr.aspx</vt:lpstr>
      <vt:lpstr>PowerPoint Presentation</vt:lpstr>
      <vt:lpstr>PowerPoint Presentation</vt:lpstr>
      <vt:lpstr>PowerPoint Presentation</vt:lpstr>
    </vt:vector>
  </TitlesOfParts>
  <Manager>Thomas Mollet</Manager>
  <Company>ECDC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RUNNING CDTR-maps-graphs-week.pptx</dc:title>
  <dc:creator>Kim Hutchings</dc:creator>
  <cp:keywords/>
  <cp:lastModifiedBy>Rumila Edward</cp:lastModifiedBy>
  <cp:revision>1187</cp:revision>
  <cp:lastPrinted>2017-03-24T07:50:18Z</cp:lastPrinted>
  <dcterms:created xsi:type="dcterms:W3CDTF">2015-11-05T13:02:54Z</dcterms:created>
  <dcterms:modified xsi:type="dcterms:W3CDTF">2018-05-18T12:17:21Z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0x010100D736C7ACE9B64A2887FC840CE64E73CD00360B9ACB809F49C1884CB141DE574707007F106902CA0648509223A5AB6FB3715000B80CADFD35067648B85EBA8BF6B3929D</vt:lpwstr>
  </property>
  <property fmtid="{D5CDD505-2E9C-101B-9397-08002B2CF9AE}" pid="3" name="_dlc_DocIdItemGuid">
    <vt:lpwstr>5d091477-0474-4b81-8d0d-8f15ba811882</vt:lpwstr>
  </property>
  <property fmtid="{D5CDD505-2E9C-101B-9397-08002B2CF9AE}" pid="4" name="ECDC_Subject_does">
    <vt:lpwstr/>
  </property>
  <property fmtid="{D5CDD505-2E9C-101B-9397-08002B2CF9AE}" pid="5" name="DMS Product">
    <vt:lpwstr/>
  </property>
  <property fmtid="{D5CDD505-2E9C-101B-9397-08002B2CF9AE}" pid="6" name="TaxKeyword">
    <vt:lpwstr/>
  </property>
  <property fmtid="{D5CDD505-2E9C-101B-9397-08002B2CF9AE}" pid="7" name="ECDC_Target_audience">
    <vt:lpwstr/>
  </property>
  <property fmtid="{D5CDD505-2E9C-101B-9397-08002B2CF9AE}" pid="8" name="ECDC_DMS_Country">
    <vt:lpwstr/>
  </property>
  <property fmtid="{D5CDD505-2E9C-101B-9397-08002B2CF9AE}" pid="9" name="ECDC_DMS_Eurosurveillance_Document_Type">
    <vt:lpwstr/>
  </property>
  <property fmtid="{D5CDD505-2E9C-101B-9397-08002B2CF9AE}" pid="10" name="ECDC_DMS_MIS_Activity_code">
    <vt:lpwstr/>
  </property>
  <property fmtid="{D5CDD505-2E9C-101B-9397-08002B2CF9AE}" pid="11" name="ECDC_DMS_Organigramme">
    <vt:lpwstr>588;#Epidemic Intelligence and Emergency Operations|14e38dbb-bccc-4c34-ac2f-9f24d991c96d</vt:lpwstr>
  </property>
  <property fmtid="{D5CDD505-2E9C-101B-9397-08002B2CF9AE}" pid="12" name="ECDC_DMS_Project">
    <vt:lpwstr/>
  </property>
  <property fmtid="{D5CDD505-2E9C-101B-9397-08002B2CF9AE}" pid="13" name="ECDC_Subject_who">
    <vt:lpwstr/>
  </property>
  <property fmtid="{D5CDD505-2E9C-101B-9397-08002B2CF9AE}" pid="14" name="Meeting_x0020_Code">
    <vt:lpwstr/>
  </property>
  <property fmtid="{D5CDD505-2E9C-101B-9397-08002B2CF9AE}" pid="15" name="ECDC_Subject_what">
    <vt:lpwstr>124;#epidemic intelligence|ad1f1585-b938-4db1-992a-8af3e2bf831f</vt:lpwstr>
  </property>
  <property fmtid="{D5CDD505-2E9C-101B-9397-08002B2CF9AE}" pid="16" name="ECDC_DMS_Epidemic_Intelligence_Document_Type">
    <vt:lpwstr>955;#Non-Classified Epidemic Intelligence Document|bb56eead-3e33-469a-99c7-76d6f740793f</vt:lpwstr>
  </property>
  <property fmtid="{D5CDD505-2E9C-101B-9397-08002B2CF9AE}" pid="17" name="Meeting Code">
    <vt:lpwstr/>
  </property>
  <property fmtid="{D5CDD505-2E9C-101B-9397-08002B2CF9AE}" pid="18" name="ECDC_DMS_RestrictedAccess">
    <vt:lpwstr/>
  </property>
  <property fmtid="{D5CDD505-2E9C-101B-9397-08002B2CF9AE}" pid="19" name="_dlc_DocId">
    <vt:lpwstr>DMSSRS-78-5</vt:lpwstr>
  </property>
  <property fmtid="{D5CDD505-2E9C-101B-9397-08002B2CF9AE}" pid="20" name="_dlc_DocIdPersistId">
    <vt:bool>false</vt:bool>
  </property>
  <property fmtid="{D5CDD505-2E9C-101B-9397-08002B2CF9AE}" pid="21" name="_dlc_DocIdUrl">
    <vt:lpwstr>http://dms.ecdcnet.europa.eu/sites/srs/eir/eieo/_layouts/15/DocIdRedir.aspx?ID=DMSSRS-78-5, DMSSRS-78-5</vt:lpwstr>
  </property>
  <property fmtid="{D5CDD505-2E9C-101B-9397-08002B2CF9AE}" pid="22" name="ECDC_DMS_Organization">
    <vt:lpwstr>588;#Epidemic Intelligence and Emergency Operations|14e38dbb-bccc-4c34-ac2f-9f24d991c96d</vt:lpwstr>
  </property>
  <property fmtid="{D5CDD505-2E9C-101B-9397-08002B2CF9AE}" pid="23" name="ECDC_DMS_Epi_and_Emergency_Document_Type">
    <vt:lpwstr>1624;#Non-Classified Epidemic Intelligence and Emergency Operations|37ea999c-e28f-4073-bd66-a51bd1b190b5</vt:lpwstr>
  </property>
</Properties>
</file>