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2"/>
  </p:notesMasterIdLst>
  <p:handoutMasterIdLst>
    <p:handoutMasterId r:id="rId13"/>
  </p:handoutMasterIdLst>
  <p:sldIdLst>
    <p:sldId id="256" r:id="rId7"/>
    <p:sldId id="322" r:id="rId8"/>
    <p:sldId id="323" r:id="rId9"/>
    <p:sldId id="324" r:id="rId10"/>
    <p:sldId id="325" r:id="rId11"/>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08/01/2021</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53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AD24B8D9-89AF-42FE-BCF9-3994FD1C559E}"/>
              </a:ext>
            </a:extLst>
          </p:cNvPr>
          <p:cNvPicPr>
            <a:picLocks noChangeAspect="1"/>
          </p:cNvPicPr>
          <p:nvPr/>
        </p:nvPicPr>
        <p:blipFill>
          <a:blip r:embed="rId2"/>
          <a:stretch>
            <a:fillRect/>
          </a:stretch>
        </p:blipFill>
        <p:spPr>
          <a:xfrm>
            <a:off x="343551" y="1303148"/>
            <a:ext cx="11248095" cy="5072312"/>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53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4" name="Picture 3">
            <a:extLst>
              <a:ext uri="{FF2B5EF4-FFF2-40B4-BE49-F238E27FC236}">
                <a16:creationId xmlns:a16="http://schemas.microsoft.com/office/drawing/2014/main" id="{F364A655-2727-4EFE-AAA8-CFCAFF805AFB}"/>
              </a:ext>
            </a:extLst>
          </p:cNvPr>
          <p:cNvPicPr>
            <a:picLocks noChangeAspect="1"/>
          </p:cNvPicPr>
          <p:nvPr/>
        </p:nvPicPr>
        <p:blipFill>
          <a:blip r:embed="rId3"/>
          <a:stretch>
            <a:fillRect/>
          </a:stretch>
        </p:blipFill>
        <p:spPr>
          <a:xfrm>
            <a:off x="471952" y="1242202"/>
            <a:ext cx="11248095" cy="5072312"/>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53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4" name="Picture 3">
            <a:extLst>
              <a:ext uri="{FF2B5EF4-FFF2-40B4-BE49-F238E27FC236}">
                <a16:creationId xmlns:a16="http://schemas.microsoft.com/office/drawing/2014/main" id="{CC635C82-C41D-4ABF-9AD3-EF2F36F1E034}"/>
              </a:ext>
            </a:extLst>
          </p:cNvPr>
          <p:cNvPicPr>
            <a:picLocks noChangeAspect="1"/>
          </p:cNvPicPr>
          <p:nvPr/>
        </p:nvPicPr>
        <p:blipFill>
          <a:blip r:embed="rId3"/>
          <a:stretch>
            <a:fillRect/>
          </a:stretch>
        </p:blipFill>
        <p:spPr>
          <a:xfrm>
            <a:off x="307041" y="1074888"/>
            <a:ext cx="11577917" cy="5221045"/>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53 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F9E9A109-4A29-424E-B7A5-803026255619}"/>
              </a:ext>
            </a:extLst>
          </p:cNvPr>
          <p:cNvPicPr>
            <a:picLocks noChangeAspect="1"/>
          </p:cNvPicPr>
          <p:nvPr/>
        </p:nvPicPr>
        <p:blipFill>
          <a:blip r:embed="rId2"/>
          <a:stretch>
            <a:fillRect/>
          </a:stretch>
        </p:blipFill>
        <p:spPr>
          <a:xfrm>
            <a:off x="2145752" y="777475"/>
            <a:ext cx="7502500" cy="5303049"/>
          </a:xfrm>
          <a:prstGeom prst="rect">
            <a:avLst/>
          </a:prstGeom>
        </p:spPr>
      </p:pic>
    </p:spTree>
    <p:extLst>
      <p:ext uri="{BB962C8B-B14F-4D97-AF65-F5344CB8AC3E}">
        <p14:creationId xmlns:p14="http://schemas.microsoft.com/office/powerpoint/2010/main" val="3823556830"/>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8013DF-7568-4DE1-A15A-B72D0DA1D637}">
  <ds:schemaRefs>
    <ds:schemaRef ds:uri="d23a570b-d7a9-49ca-a34c-8afb8206b4bf"/>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376727eb-354b-45e4-998d-f84ea079474e"/>
    <ds:schemaRef ds:uri="http://schemas.microsoft.com/office/infopath/2007/PartnerControls"/>
    <ds:schemaRef ds:uri="http://schemas.microsoft.com/sharepoint/v3"/>
    <ds:schemaRef ds:uri="http://purl.org/dc/terms/"/>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26010</TotalTime>
  <Words>265</Words>
  <Application>Microsoft Office PowerPoint</Application>
  <PresentationFormat>Widescreen</PresentationFormat>
  <Paragraphs>15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Tahoma</vt:lpstr>
      <vt:lpstr>Theme_ECDC</vt:lpstr>
      <vt:lpstr>Reusable maps and graphs from ECDC Communicable Disease Threats Report   Week 1, 2021 </vt:lpstr>
      <vt:lpstr>Distribution of COVID-19 cases worldwide in accordance with the applied case definitions in the affected countries, as of Week 53 2020</vt:lpstr>
      <vt:lpstr>Distribution of COVID-19 deaths worldwide, as of Week 53 2020 </vt:lpstr>
      <vt:lpstr>Distribution of laboratory-confirmed cases of COVID-19 in the EU/EEA, as of Week 53 2020</vt:lpstr>
      <vt:lpstr>Geographic distribution of 14-day cumulative number of reported COVID-19 cases per 100 000 population, worldwide, as of Week 53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2118</cp:revision>
  <cp:lastPrinted>2017-03-24T07:50:18Z</cp:lastPrinted>
  <dcterms:created xsi:type="dcterms:W3CDTF">2015-11-05T13:02:54Z</dcterms:created>
  <dcterms:modified xsi:type="dcterms:W3CDTF">2021-01-08T12:18:46Z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