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7" r:id="rId14"/>
    <p:sldId id="280" r:id="rId15"/>
    <p:sldId id="268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1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7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08/05/2020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#2019coronavirus-summa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19, 2020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</a:t>
            </a:r>
            <a:r>
              <a:rPr lang="en-GB" sz="2000" dirty="0" smtClean="0"/>
              <a:t>Democratic </a:t>
            </a:r>
            <a:r>
              <a:rPr lang="en-GB" sz="2000" dirty="0"/>
              <a:t>Republic of the Congo and Uganda as of </a:t>
            </a:r>
            <a:r>
              <a:rPr lang="en-GB" sz="2000" dirty="0" smtClean="0"/>
              <a:t>5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>
          <a:xfrm>
            <a:off x="1971675" y="947737"/>
            <a:ext cx="7372350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country), as of </a:t>
            </a:r>
            <a:r>
              <a:rPr lang="en-GB" sz="1800" dirty="0" smtClean="0"/>
              <a:t>8 May 2020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0"/>
          <a:stretch/>
        </p:blipFill>
        <p:spPr>
          <a:xfrm>
            <a:off x="1510448" y="1164919"/>
            <a:ext cx="9588623" cy="52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87" y="119519"/>
            <a:ext cx="7954764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cumulative number of reported COVID-19 cases per 100 000 population, worldwide, as of </a:t>
            </a:r>
            <a:r>
              <a:rPr lang="en-GB" sz="1800" dirty="0" smtClean="0"/>
              <a:t>8 May 2020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/>
          <a:stretch/>
        </p:blipFill>
        <p:spPr>
          <a:xfrm>
            <a:off x="1932187" y="926089"/>
            <a:ext cx="8521394" cy="55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</a:t>
            </a:r>
            <a:r>
              <a:rPr lang="en-GB" sz="1800" dirty="0" smtClean="0"/>
              <a:t>laboratory confirmed COVID-19 cases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EU/EEA and the UK, as of 8 May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6" y="964414"/>
            <a:ext cx="7900260" cy="55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35" y="290344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 by country and region, as of </a:t>
            </a:r>
            <a:r>
              <a:rPr lang="en-GB" sz="1800" dirty="0" smtClean="0"/>
              <a:t>8 May 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7" y="1370763"/>
            <a:ext cx="11315987" cy="4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2" y="1252856"/>
            <a:ext cx="10644968" cy="44168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 smtClean="0"/>
              <a:t>Distribution of COVID-19 deaths (in accordance with the applied case definition in the country) by country and region, as of 8 May 2020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502920" y="5784428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 smtClean="0"/>
              <a:t> </a:t>
            </a:r>
            <a:r>
              <a:rPr lang="en-GB" sz="1200" dirty="0">
                <a:hlinkClick r:id="rId3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 and the UK, </a:t>
            </a:r>
            <a:r>
              <a:rPr lang="en-GB" sz="1800" dirty="0"/>
              <a:t>as of </a:t>
            </a:r>
            <a:r>
              <a:rPr lang="en-GB" sz="1800" dirty="0" smtClean="0"/>
              <a:t>8 May 2020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57" b="2414"/>
          <a:stretch/>
        </p:blipFill>
        <p:spPr>
          <a:xfrm>
            <a:off x="932331" y="1178305"/>
            <a:ext cx="10315197" cy="52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477" y="355040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confirmed and probable cases of Ebola virus disease by week of reporting, Democratic Republic of the Congo and Uganda, as of </a:t>
            </a:r>
            <a:r>
              <a:rPr lang="en-GB" sz="2000" dirty="0" smtClean="0"/>
              <a:t>5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36" t="3347" r="6814" b="7610"/>
          <a:stretch/>
        </p:blipFill>
        <p:spPr>
          <a:xfrm>
            <a:off x="771525" y="1057275"/>
            <a:ext cx="8486775" cy="54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Ebola Virus Disease case distribution in DRC and Uganda as of </a:t>
            </a:r>
            <a:r>
              <a:rPr lang="en-GB" altLang="en-US" sz="2000" dirty="0" smtClean="0"/>
              <a:t>5 May 2020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44" y="544629"/>
            <a:ext cx="9196370" cy="6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elements/1.1/"/>
    <ds:schemaRef ds:uri="d23a570b-d7a9-49ca-a34c-8afb8206b4bf"/>
    <ds:schemaRef ds:uri="http://schemas.openxmlformats.org/package/2006/metadata/core-properties"/>
    <ds:schemaRef ds:uri="http://purl.org/dc/terms/"/>
    <ds:schemaRef ds:uri="http://schemas.microsoft.com/office/2006/metadata/properties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22436</TotalTime>
  <Words>244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19, 2020 </vt:lpstr>
      <vt:lpstr>Geographical distribution of COVID-19 cases (in accordance with the applied case definition in the country), as of 8 May 2020</vt:lpstr>
      <vt:lpstr>Geographic distribution of cumulative number of reported COVID-19 cases per 100 000 population, worldwide, as of 8 May 2020</vt:lpstr>
      <vt:lpstr>Geographic distribution of laboratory confirmed COVID-19 cases in the EU/EEA and the UK, as of 8 May 2020 </vt:lpstr>
      <vt:lpstr>Distribution of COVID-19 cases (in accordance with the applied case definition in the country) by country and region, as of 8 May 2020</vt:lpstr>
      <vt:lpstr>PowerPoint Presentation</vt:lpstr>
      <vt:lpstr>Distribution of COVID-19 cases (according to the applied case definition in the country) in EU/EEA and the UK, as of 8 May 2020</vt:lpstr>
      <vt:lpstr>PowerPoint Presentation</vt:lpstr>
      <vt:lpstr>Ebola Virus Disease case distribution in DRC and Uganda as of 5 May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1893</cp:revision>
  <cp:lastPrinted>2017-03-24T07:50:18Z</cp:lastPrinted>
  <dcterms:created xsi:type="dcterms:W3CDTF">2015-11-05T13:02:54Z</dcterms:created>
  <dcterms:modified xsi:type="dcterms:W3CDTF">2020-05-08T11:24:47Z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