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276" r:id="rId8"/>
    <p:sldId id="277" r:id="rId9"/>
    <p:sldId id="279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0ACD1-E61B-FFE2-FDF6-A439E0AC0829}" v="2" dt="2023-05-05T14:02:02.93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18,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cases of MERS-CoV, by place of infection and month of onset, March 2012 – April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A graph of infection by place of infection&#10;&#10;Description automatically generated with low confidence">
            <a:extLst>
              <a:ext uri="{FF2B5EF4-FFF2-40B4-BE49-F238E27FC236}">
                <a16:creationId xmlns:a16="http://schemas.microsoft.com/office/drawing/2014/main" id="{D9B6C28A-5CFA-9533-654C-50FA6EC8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2667"/>
            <a:ext cx="9950591" cy="54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confirmed cases of MERS-CoV, by country of infection and year, from April 2012 to April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 descr="A picture containing text, map, diagram, atlas&#10;&#10;Description automatically generated">
            <a:extLst>
              <a:ext uri="{FF2B5EF4-FFF2-40B4-BE49-F238E27FC236}">
                <a16:creationId xmlns:a16="http://schemas.microsoft.com/office/drawing/2014/main" id="{8459EB50-4DEA-7E6C-CCEC-C4E4E4EE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1175658"/>
            <a:ext cx="6964218" cy="53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cases of MERS-CoV, by reporting country, April 2012 </a:t>
            </a:r>
            <a:r>
              <a:rPr lang="en-GB">
                <a:latin typeface="Tahoma"/>
                <a:ea typeface="Tahoma"/>
                <a:cs typeface="Tahoma"/>
              </a:rPr>
              <a:t>– April </a:t>
            </a:r>
            <a:r>
              <a:rPr lang="en-GB" dirty="0">
                <a:latin typeface="Tahoma"/>
                <a:ea typeface="Tahoma"/>
                <a:cs typeface="Tahoma"/>
              </a:rPr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107D60B-60A2-FDF1-8C79-87E44433A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9"/>
          <a:stretch/>
        </p:blipFill>
        <p:spPr>
          <a:xfrm>
            <a:off x="605525" y="1175658"/>
            <a:ext cx="9093866" cy="52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882f2290ec6152e324ffe7d13c8c82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20c86d5d45e47c915da44a290dcf63f2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5170F5-5281-46F2-9BAF-2FE9298FFA3D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Theme_ECDC</vt:lpstr>
      <vt:lpstr>Reusable maps and graphs from ECDC Communicable Disease Threats Report  Week 18, 2023 </vt:lpstr>
      <vt:lpstr>Distribution of confirmed cases of MERS-CoV, by place of infection and month of onset, March 2012 – April 2023</vt:lpstr>
      <vt:lpstr>Geographical distribution of confirmed cases of MERS-CoV, by country of infection and year, from April 2012 to April 2023</vt:lpstr>
      <vt:lpstr>Geographical distribution of confirmed cases of MERS-CoV, by reporting country, April 2012 – April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4</cp:revision>
  <cp:lastPrinted>2017-03-24T07:50:18Z</cp:lastPrinted>
  <dcterms:created xsi:type="dcterms:W3CDTF">2015-11-05T13:02:54Z</dcterms:created>
  <dcterms:modified xsi:type="dcterms:W3CDTF">2023-05-05T14:02:08Z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