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1.xml" ContentType="application/vnd.openxmlformats-officedocument.themeOverr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drawings/drawing1.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723" r:id="rId6"/>
    <p:sldMasterId id="2147483716" r:id="rId7"/>
    <p:sldMasterId id="2147483719" r:id="rId8"/>
  </p:sldMasterIdLst>
  <p:notesMasterIdLst>
    <p:notesMasterId r:id="rId17"/>
  </p:notesMasterIdLst>
  <p:handoutMasterIdLst>
    <p:handoutMasterId r:id="rId18"/>
  </p:handoutMasterIdLst>
  <p:sldIdLst>
    <p:sldId id="256" r:id="rId9"/>
    <p:sldId id="273" r:id="rId10"/>
    <p:sldId id="274" r:id="rId11"/>
    <p:sldId id="275" r:id="rId12"/>
    <p:sldId id="276" r:id="rId13"/>
    <p:sldId id="277" r:id="rId14"/>
    <p:sldId id="266" r:id="rId15"/>
    <p:sldId id="267" r:id="rId16"/>
  </p:sldIdLst>
  <p:sldSz cx="9144000" cy="6858000" type="screen4x3"/>
  <p:notesSz cx="7010400" cy="9296400"/>
  <p:defaultTextStyle>
    <a:defPPr>
      <a:defRPr lang="de-DE"/>
    </a:defPPr>
    <a:lvl1pPr algn="l" rtl="0" fontAlgn="base">
      <a:lnSpc>
        <a:spcPct val="90000"/>
      </a:lnSpc>
      <a:spcBef>
        <a:spcPct val="0"/>
      </a:spcBef>
      <a:spcAft>
        <a:spcPct val="0"/>
      </a:spcAft>
      <a:defRPr sz="3200" kern="1200">
        <a:solidFill>
          <a:schemeClr val="tx1"/>
        </a:solidFill>
        <a:latin typeface="Tahoma" pitchFamily="34" charset="0"/>
        <a:ea typeface="+mn-ea"/>
        <a:cs typeface="+mn-cs"/>
      </a:defRPr>
    </a:lvl1pPr>
    <a:lvl2pPr marL="457200" algn="l" rtl="0" fontAlgn="base">
      <a:lnSpc>
        <a:spcPct val="90000"/>
      </a:lnSpc>
      <a:spcBef>
        <a:spcPct val="0"/>
      </a:spcBef>
      <a:spcAft>
        <a:spcPct val="0"/>
      </a:spcAft>
      <a:defRPr sz="3200" kern="1200">
        <a:solidFill>
          <a:schemeClr val="tx1"/>
        </a:solidFill>
        <a:latin typeface="Tahoma" pitchFamily="34" charset="0"/>
        <a:ea typeface="+mn-ea"/>
        <a:cs typeface="+mn-cs"/>
      </a:defRPr>
    </a:lvl2pPr>
    <a:lvl3pPr marL="914400" algn="l" rtl="0" fontAlgn="base">
      <a:lnSpc>
        <a:spcPct val="90000"/>
      </a:lnSpc>
      <a:spcBef>
        <a:spcPct val="0"/>
      </a:spcBef>
      <a:spcAft>
        <a:spcPct val="0"/>
      </a:spcAft>
      <a:defRPr sz="3200" kern="1200">
        <a:solidFill>
          <a:schemeClr val="tx1"/>
        </a:solidFill>
        <a:latin typeface="Tahoma" pitchFamily="34" charset="0"/>
        <a:ea typeface="+mn-ea"/>
        <a:cs typeface="+mn-cs"/>
      </a:defRPr>
    </a:lvl3pPr>
    <a:lvl4pPr marL="1371600" algn="l" rtl="0" fontAlgn="base">
      <a:lnSpc>
        <a:spcPct val="90000"/>
      </a:lnSpc>
      <a:spcBef>
        <a:spcPct val="0"/>
      </a:spcBef>
      <a:spcAft>
        <a:spcPct val="0"/>
      </a:spcAft>
      <a:defRPr sz="3200" kern="1200">
        <a:solidFill>
          <a:schemeClr val="tx1"/>
        </a:solidFill>
        <a:latin typeface="Tahoma" pitchFamily="34" charset="0"/>
        <a:ea typeface="+mn-ea"/>
        <a:cs typeface="+mn-cs"/>
      </a:defRPr>
    </a:lvl4pPr>
    <a:lvl5pPr marL="1828800" algn="l" rtl="0" fontAlgn="base">
      <a:lnSpc>
        <a:spcPct val="90000"/>
      </a:lnSpc>
      <a:spcBef>
        <a:spcPct val="0"/>
      </a:spcBef>
      <a:spcAft>
        <a:spcPct val="0"/>
      </a:spcAft>
      <a:defRPr sz="3200" kern="1200">
        <a:solidFill>
          <a:schemeClr val="tx1"/>
        </a:solidFill>
        <a:latin typeface="Tahoma" pitchFamily="34" charset="0"/>
        <a:ea typeface="+mn-ea"/>
        <a:cs typeface="+mn-cs"/>
      </a:defRPr>
    </a:lvl5pPr>
    <a:lvl6pPr marL="2286000" algn="l" defTabSz="914400" rtl="0" eaLnBrk="1" latinLnBrk="0" hangingPunct="1">
      <a:defRPr sz="3200" kern="1200">
        <a:solidFill>
          <a:schemeClr val="tx1"/>
        </a:solidFill>
        <a:latin typeface="Tahoma" pitchFamily="34" charset="0"/>
        <a:ea typeface="+mn-ea"/>
        <a:cs typeface="+mn-cs"/>
      </a:defRPr>
    </a:lvl6pPr>
    <a:lvl7pPr marL="2743200" algn="l" defTabSz="914400" rtl="0" eaLnBrk="1" latinLnBrk="0" hangingPunct="1">
      <a:defRPr sz="3200" kern="1200">
        <a:solidFill>
          <a:schemeClr val="tx1"/>
        </a:solidFill>
        <a:latin typeface="Tahoma" pitchFamily="34" charset="0"/>
        <a:ea typeface="+mn-ea"/>
        <a:cs typeface="+mn-cs"/>
      </a:defRPr>
    </a:lvl7pPr>
    <a:lvl8pPr marL="3200400" algn="l" defTabSz="914400" rtl="0" eaLnBrk="1" latinLnBrk="0" hangingPunct="1">
      <a:defRPr sz="3200" kern="1200">
        <a:solidFill>
          <a:schemeClr val="tx1"/>
        </a:solidFill>
        <a:latin typeface="Tahoma" pitchFamily="34" charset="0"/>
        <a:ea typeface="+mn-ea"/>
        <a:cs typeface="+mn-cs"/>
      </a:defRPr>
    </a:lvl8pPr>
    <a:lvl9pPr marL="3657600" algn="l" defTabSz="914400" rtl="0" eaLnBrk="1" latinLnBrk="0" hangingPunct="1">
      <a:defRPr sz="3200" kern="1200">
        <a:solidFill>
          <a:schemeClr val="tx1"/>
        </a:solidFill>
        <a:latin typeface="Tahoma"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en Duncan" initials="BD" lastIdx="2"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9933"/>
    <a:srgbClr val="F9BF7F"/>
    <a:srgbClr val="FFE471"/>
    <a:srgbClr val="FF9999"/>
    <a:srgbClr val="FF99CC"/>
    <a:srgbClr val="FFCC00"/>
    <a:srgbClr val="70AD47"/>
    <a:srgbClr val="FF6600"/>
    <a:srgbClr val="FF0066"/>
    <a:srgbClr val="59595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397" autoAdjust="0"/>
    <p:restoredTop sz="90251" autoAdjust="0"/>
  </p:normalViewPr>
  <p:slideViewPr>
    <p:cSldViewPr snapToGrid="0">
      <p:cViewPr varScale="1">
        <p:scale>
          <a:sx n="75" d="100"/>
          <a:sy n="75" d="100"/>
        </p:scale>
        <p:origin x="906" y="72"/>
      </p:cViewPr>
      <p:guideLst>
        <p:guide orient="horz" pos="2160"/>
        <p:guide pos="2880"/>
      </p:guideLst>
    </p:cSldViewPr>
  </p:slideViewPr>
  <p:notesTextViewPr>
    <p:cViewPr>
      <p:scale>
        <a:sx n="100" d="100"/>
        <a:sy n="100" d="100"/>
      </p:scale>
      <p:origin x="0" y="0"/>
    </p:cViewPr>
  </p:notesTextViewPr>
  <p:sorterViewPr>
    <p:cViewPr varScale="1">
      <p:scale>
        <a:sx n="100" d="100"/>
        <a:sy n="100" d="100"/>
      </p:scale>
      <p:origin x="0" y="0"/>
    </p:cViewPr>
  </p:sorterViewPr>
  <p:notesViewPr>
    <p:cSldViewPr snapToGrid="0">
      <p:cViewPr varScale="1">
        <p:scale>
          <a:sx n="84" d="100"/>
          <a:sy n="84" d="100"/>
        </p:scale>
        <p:origin x="2862" y="108"/>
      </p:cViewPr>
      <p:guideLst>
        <p:guide orient="horz" pos="2928"/>
        <p:guide pos="2208"/>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3.xml"/><Relationship Id="rId13" Type="http://schemas.openxmlformats.org/officeDocument/2006/relationships/slide" Target="slides/slide5.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Master" Target="slideMasters/slideMaster2.xml"/><Relationship Id="rId12" Type="http://schemas.openxmlformats.org/officeDocument/2006/relationships/slide" Target="slides/slide4.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3.xml"/><Relationship Id="rId5" Type="http://schemas.openxmlformats.org/officeDocument/2006/relationships/customXml" Target="../customXml/item5.xml"/><Relationship Id="rId15" Type="http://schemas.openxmlformats.org/officeDocument/2006/relationships/slide" Target="slides/slide7.xml"/><Relationship Id="rId23" Type="http://schemas.openxmlformats.org/officeDocument/2006/relationships/tableStyles" Target="tableStyles.xml"/><Relationship Id="rId10" Type="http://schemas.openxmlformats.org/officeDocument/2006/relationships/slide" Target="slides/slide2.xml"/><Relationship Id="rId19" Type="http://schemas.openxmlformats.org/officeDocument/2006/relationships/commentAuthors" Target="commentAuthors.xml"/><Relationship Id="rId4" Type="http://schemas.openxmlformats.org/officeDocument/2006/relationships/customXml" Target="../customXml/item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GB" b="1"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4.4740407253974879E-2"/>
          <c:y val="0.11372891582933541"/>
          <c:w val="0.94922980047514682"/>
          <c:h val="0.6974262833753313"/>
        </c:manualLayout>
      </c:layout>
      <c:barChart>
        <c:barDir val="col"/>
        <c:grouping val="stacked"/>
        <c:varyColors val="0"/>
        <c:ser>
          <c:idx val="0"/>
          <c:order val="0"/>
          <c:spPr>
            <a:solidFill>
              <a:schemeClr val="accent1">
                <a:lumMod val="75000"/>
              </a:schemeClr>
            </a:solidFill>
            <a:ln>
              <a:noFill/>
            </a:ln>
            <a:effectLst/>
          </c:spPr>
          <c:invertIfNegative val="0"/>
          <c:cat>
            <c:strRef>
              <c:f>France!$A$1:$A$140</c:f>
              <c:strCache>
                <c:ptCount val="140"/>
                <c:pt idx="0">
                  <c:v>2015-02</c:v>
                </c:pt>
                <c:pt idx="1">
                  <c:v>2015-04</c:v>
                </c:pt>
                <c:pt idx="2">
                  <c:v>2015-06</c:v>
                </c:pt>
                <c:pt idx="3">
                  <c:v>2015-08</c:v>
                </c:pt>
                <c:pt idx="4">
                  <c:v>2015-09</c:v>
                </c:pt>
                <c:pt idx="5">
                  <c:v>2015-11</c:v>
                </c:pt>
                <c:pt idx="6">
                  <c:v>2015-12</c:v>
                </c:pt>
                <c:pt idx="7">
                  <c:v>2015-13</c:v>
                </c:pt>
                <c:pt idx="8">
                  <c:v>2015-14</c:v>
                </c:pt>
                <c:pt idx="9">
                  <c:v>2015-15</c:v>
                </c:pt>
                <c:pt idx="10">
                  <c:v>2015-16</c:v>
                </c:pt>
                <c:pt idx="11">
                  <c:v>2015-17</c:v>
                </c:pt>
                <c:pt idx="12">
                  <c:v>2015-18</c:v>
                </c:pt>
                <c:pt idx="13">
                  <c:v>2015-19</c:v>
                </c:pt>
                <c:pt idx="14">
                  <c:v>2015-20</c:v>
                </c:pt>
                <c:pt idx="15">
                  <c:v>2015-21</c:v>
                </c:pt>
                <c:pt idx="16">
                  <c:v>2015-22</c:v>
                </c:pt>
                <c:pt idx="17">
                  <c:v>2015-23</c:v>
                </c:pt>
                <c:pt idx="18">
                  <c:v>2015-24</c:v>
                </c:pt>
                <c:pt idx="19">
                  <c:v>2015-25</c:v>
                </c:pt>
                <c:pt idx="20">
                  <c:v>2015-26</c:v>
                </c:pt>
                <c:pt idx="21">
                  <c:v>2015-27</c:v>
                </c:pt>
                <c:pt idx="22">
                  <c:v>2015-28</c:v>
                </c:pt>
                <c:pt idx="23">
                  <c:v>2015-29</c:v>
                </c:pt>
                <c:pt idx="24">
                  <c:v>2015-30</c:v>
                </c:pt>
                <c:pt idx="25">
                  <c:v>2015-31</c:v>
                </c:pt>
                <c:pt idx="26">
                  <c:v>2015-32</c:v>
                </c:pt>
                <c:pt idx="27">
                  <c:v>2015-33</c:v>
                </c:pt>
                <c:pt idx="28">
                  <c:v>2015-34</c:v>
                </c:pt>
                <c:pt idx="29">
                  <c:v>2015-35</c:v>
                </c:pt>
                <c:pt idx="30">
                  <c:v>2015-38</c:v>
                </c:pt>
                <c:pt idx="31">
                  <c:v>2015-40</c:v>
                </c:pt>
                <c:pt idx="32">
                  <c:v>2015-42</c:v>
                </c:pt>
                <c:pt idx="33">
                  <c:v>2015-43</c:v>
                </c:pt>
                <c:pt idx="34">
                  <c:v>2015-44</c:v>
                </c:pt>
                <c:pt idx="35">
                  <c:v>2015-46</c:v>
                </c:pt>
                <c:pt idx="36">
                  <c:v>2015-48</c:v>
                </c:pt>
                <c:pt idx="37">
                  <c:v>2015-49</c:v>
                </c:pt>
                <c:pt idx="38">
                  <c:v>2015-50</c:v>
                </c:pt>
                <c:pt idx="39">
                  <c:v>2015-51</c:v>
                </c:pt>
                <c:pt idx="40">
                  <c:v>2015-53</c:v>
                </c:pt>
                <c:pt idx="41">
                  <c:v>2016-01</c:v>
                </c:pt>
                <c:pt idx="42">
                  <c:v>2016-02</c:v>
                </c:pt>
                <c:pt idx="43">
                  <c:v>2016-03</c:v>
                </c:pt>
                <c:pt idx="44">
                  <c:v>2016-04</c:v>
                </c:pt>
                <c:pt idx="45">
                  <c:v>2016-05</c:v>
                </c:pt>
                <c:pt idx="46">
                  <c:v>2016-06</c:v>
                </c:pt>
                <c:pt idx="47">
                  <c:v>2016-07</c:v>
                </c:pt>
                <c:pt idx="48">
                  <c:v>2016-08</c:v>
                </c:pt>
                <c:pt idx="49">
                  <c:v>2016-09</c:v>
                </c:pt>
                <c:pt idx="50">
                  <c:v>2016-10</c:v>
                </c:pt>
                <c:pt idx="51">
                  <c:v>2016-11</c:v>
                </c:pt>
                <c:pt idx="52">
                  <c:v>2016-12</c:v>
                </c:pt>
                <c:pt idx="53">
                  <c:v>2016-14</c:v>
                </c:pt>
                <c:pt idx="54">
                  <c:v>2016-16</c:v>
                </c:pt>
                <c:pt idx="55">
                  <c:v>2016-23</c:v>
                </c:pt>
                <c:pt idx="56">
                  <c:v>2016-24</c:v>
                </c:pt>
                <c:pt idx="57">
                  <c:v>2016-26</c:v>
                </c:pt>
                <c:pt idx="58">
                  <c:v>2016-27</c:v>
                </c:pt>
                <c:pt idx="59">
                  <c:v>2016-28</c:v>
                </c:pt>
                <c:pt idx="60">
                  <c:v>2016-29</c:v>
                </c:pt>
                <c:pt idx="61">
                  <c:v>2016-30</c:v>
                </c:pt>
                <c:pt idx="62">
                  <c:v>2016-33</c:v>
                </c:pt>
                <c:pt idx="63">
                  <c:v>2016-34</c:v>
                </c:pt>
                <c:pt idx="64">
                  <c:v>2016-35</c:v>
                </c:pt>
                <c:pt idx="65">
                  <c:v>2016-37</c:v>
                </c:pt>
                <c:pt idx="66">
                  <c:v>2016-38</c:v>
                </c:pt>
                <c:pt idx="67">
                  <c:v>2016-39</c:v>
                </c:pt>
                <c:pt idx="68">
                  <c:v>2016-41</c:v>
                </c:pt>
                <c:pt idx="69">
                  <c:v>2016-47</c:v>
                </c:pt>
                <c:pt idx="70">
                  <c:v>2016-49</c:v>
                </c:pt>
                <c:pt idx="71">
                  <c:v>2016-50</c:v>
                </c:pt>
                <c:pt idx="72">
                  <c:v>2016-51</c:v>
                </c:pt>
                <c:pt idx="73">
                  <c:v>2017-01</c:v>
                </c:pt>
                <c:pt idx="74">
                  <c:v>2017-02</c:v>
                </c:pt>
                <c:pt idx="75">
                  <c:v>2017-03</c:v>
                </c:pt>
                <c:pt idx="76">
                  <c:v>2017-04</c:v>
                </c:pt>
                <c:pt idx="77">
                  <c:v>2017-05</c:v>
                </c:pt>
                <c:pt idx="78">
                  <c:v>2017-06</c:v>
                </c:pt>
                <c:pt idx="79">
                  <c:v>2017-07</c:v>
                </c:pt>
                <c:pt idx="80">
                  <c:v>2017-08</c:v>
                </c:pt>
                <c:pt idx="81">
                  <c:v>2017-09</c:v>
                </c:pt>
                <c:pt idx="82">
                  <c:v>2017-10</c:v>
                </c:pt>
                <c:pt idx="83">
                  <c:v>2017-11</c:v>
                </c:pt>
                <c:pt idx="84">
                  <c:v>2017-12</c:v>
                </c:pt>
                <c:pt idx="85">
                  <c:v>2017-13</c:v>
                </c:pt>
                <c:pt idx="86">
                  <c:v>2017-14</c:v>
                </c:pt>
                <c:pt idx="87">
                  <c:v>2017-15</c:v>
                </c:pt>
                <c:pt idx="88">
                  <c:v>2017-16</c:v>
                </c:pt>
                <c:pt idx="89">
                  <c:v>2017-17</c:v>
                </c:pt>
                <c:pt idx="90">
                  <c:v>2017-18</c:v>
                </c:pt>
                <c:pt idx="91">
                  <c:v>2017-19</c:v>
                </c:pt>
                <c:pt idx="92">
                  <c:v>2017-20</c:v>
                </c:pt>
                <c:pt idx="93">
                  <c:v>2017-21</c:v>
                </c:pt>
                <c:pt idx="94">
                  <c:v>2017-22</c:v>
                </c:pt>
                <c:pt idx="95">
                  <c:v>2017-23</c:v>
                </c:pt>
                <c:pt idx="96">
                  <c:v>2017-24</c:v>
                </c:pt>
                <c:pt idx="97">
                  <c:v>2017-25</c:v>
                </c:pt>
                <c:pt idx="98">
                  <c:v>2017-26</c:v>
                </c:pt>
                <c:pt idx="99">
                  <c:v>2017-27</c:v>
                </c:pt>
                <c:pt idx="100">
                  <c:v>2017-28</c:v>
                </c:pt>
                <c:pt idx="101">
                  <c:v>2017-29</c:v>
                </c:pt>
                <c:pt idx="102">
                  <c:v>2017-30</c:v>
                </c:pt>
                <c:pt idx="103">
                  <c:v>2017-31</c:v>
                </c:pt>
                <c:pt idx="104">
                  <c:v>2017-32</c:v>
                </c:pt>
                <c:pt idx="105">
                  <c:v>2017-33</c:v>
                </c:pt>
                <c:pt idx="106">
                  <c:v>2017-34</c:v>
                </c:pt>
                <c:pt idx="107">
                  <c:v>2017-35</c:v>
                </c:pt>
                <c:pt idx="108">
                  <c:v>2017-36</c:v>
                </c:pt>
                <c:pt idx="109">
                  <c:v>2017-37</c:v>
                </c:pt>
                <c:pt idx="110">
                  <c:v>2017-38</c:v>
                </c:pt>
                <c:pt idx="111">
                  <c:v>2017-39</c:v>
                </c:pt>
                <c:pt idx="112">
                  <c:v>2017-40</c:v>
                </c:pt>
                <c:pt idx="113">
                  <c:v>2017-41</c:v>
                </c:pt>
                <c:pt idx="114">
                  <c:v>2017-42</c:v>
                </c:pt>
                <c:pt idx="115">
                  <c:v>2017-43</c:v>
                </c:pt>
                <c:pt idx="116">
                  <c:v>2017-44</c:v>
                </c:pt>
                <c:pt idx="117">
                  <c:v>2017-45</c:v>
                </c:pt>
                <c:pt idx="118">
                  <c:v>2017-46</c:v>
                </c:pt>
                <c:pt idx="119">
                  <c:v>2017-47</c:v>
                </c:pt>
                <c:pt idx="120">
                  <c:v>2017-48</c:v>
                </c:pt>
                <c:pt idx="121">
                  <c:v>2017-49</c:v>
                </c:pt>
                <c:pt idx="122">
                  <c:v>2017-50</c:v>
                </c:pt>
                <c:pt idx="123">
                  <c:v>2017-51</c:v>
                </c:pt>
                <c:pt idx="124">
                  <c:v>2017-52</c:v>
                </c:pt>
                <c:pt idx="125">
                  <c:v>2018-01</c:v>
                </c:pt>
                <c:pt idx="126">
                  <c:v>2018-02</c:v>
                </c:pt>
                <c:pt idx="127">
                  <c:v>2018-03</c:v>
                </c:pt>
                <c:pt idx="128">
                  <c:v>2018-04</c:v>
                </c:pt>
                <c:pt idx="129">
                  <c:v>2018-05</c:v>
                </c:pt>
                <c:pt idx="130">
                  <c:v>2018-06</c:v>
                </c:pt>
                <c:pt idx="131">
                  <c:v>2018-07</c:v>
                </c:pt>
                <c:pt idx="132">
                  <c:v>2018-08</c:v>
                </c:pt>
                <c:pt idx="133">
                  <c:v>2018-09</c:v>
                </c:pt>
                <c:pt idx="134">
                  <c:v>2018-10</c:v>
                </c:pt>
                <c:pt idx="135">
                  <c:v>2018-11</c:v>
                </c:pt>
                <c:pt idx="136">
                  <c:v>2018-12</c:v>
                </c:pt>
                <c:pt idx="137">
                  <c:v>2018-13</c:v>
                </c:pt>
                <c:pt idx="138">
                  <c:v>2018-14</c:v>
                </c:pt>
                <c:pt idx="139">
                  <c:v>2018-15</c:v>
                </c:pt>
              </c:strCache>
            </c:strRef>
          </c:cat>
          <c:val>
            <c:numRef>
              <c:f>France!$B$1:$B$140</c:f>
              <c:numCache>
                <c:formatCode>General</c:formatCode>
                <c:ptCount val="140"/>
                <c:pt idx="0">
                  <c:v>4</c:v>
                </c:pt>
                <c:pt idx="1">
                  <c:v>2</c:v>
                </c:pt>
                <c:pt idx="2">
                  <c:v>1</c:v>
                </c:pt>
                <c:pt idx="3">
                  <c:v>1</c:v>
                </c:pt>
                <c:pt idx="4">
                  <c:v>2</c:v>
                </c:pt>
                <c:pt idx="5">
                  <c:v>3</c:v>
                </c:pt>
                <c:pt idx="6">
                  <c:v>3</c:v>
                </c:pt>
                <c:pt idx="7">
                  <c:v>6</c:v>
                </c:pt>
                <c:pt idx="8">
                  <c:v>5</c:v>
                </c:pt>
                <c:pt idx="9">
                  <c:v>17</c:v>
                </c:pt>
                <c:pt idx="10">
                  <c:v>21</c:v>
                </c:pt>
                <c:pt idx="11">
                  <c:v>37</c:v>
                </c:pt>
                <c:pt idx="12">
                  <c:v>25</c:v>
                </c:pt>
                <c:pt idx="13">
                  <c:v>39</c:v>
                </c:pt>
                <c:pt idx="14">
                  <c:v>42</c:v>
                </c:pt>
                <c:pt idx="15">
                  <c:v>31</c:v>
                </c:pt>
                <c:pt idx="16">
                  <c:v>25</c:v>
                </c:pt>
                <c:pt idx="17">
                  <c:v>18</c:v>
                </c:pt>
                <c:pt idx="18">
                  <c:v>16</c:v>
                </c:pt>
                <c:pt idx="19">
                  <c:v>9</c:v>
                </c:pt>
                <c:pt idx="20">
                  <c:v>8</c:v>
                </c:pt>
                <c:pt idx="21">
                  <c:v>2</c:v>
                </c:pt>
                <c:pt idx="22">
                  <c:v>5</c:v>
                </c:pt>
                <c:pt idx="23">
                  <c:v>6</c:v>
                </c:pt>
                <c:pt idx="24">
                  <c:v>2</c:v>
                </c:pt>
                <c:pt idx="25">
                  <c:v>2</c:v>
                </c:pt>
                <c:pt idx="26">
                  <c:v>4</c:v>
                </c:pt>
                <c:pt idx="27">
                  <c:v>1</c:v>
                </c:pt>
                <c:pt idx="28">
                  <c:v>4</c:v>
                </c:pt>
                <c:pt idx="29">
                  <c:v>1</c:v>
                </c:pt>
                <c:pt idx="30">
                  <c:v>1</c:v>
                </c:pt>
                <c:pt idx="31">
                  <c:v>1</c:v>
                </c:pt>
                <c:pt idx="32">
                  <c:v>2</c:v>
                </c:pt>
                <c:pt idx="33">
                  <c:v>1</c:v>
                </c:pt>
                <c:pt idx="34">
                  <c:v>2</c:v>
                </c:pt>
                <c:pt idx="35">
                  <c:v>2</c:v>
                </c:pt>
                <c:pt idx="36">
                  <c:v>2</c:v>
                </c:pt>
                <c:pt idx="37">
                  <c:v>2</c:v>
                </c:pt>
                <c:pt idx="38">
                  <c:v>2</c:v>
                </c:pt>
                <c:pt idx="39">
                  <c:v>2</c:v>
                </c:pt>
                <c:pt idx="40">
                  <c:v>6</c:v>
                </c:pt>
                <c:pt idx="41">
                  <c:v>3</c:v>
                </c:pt>
                <c:pt idx="42">
                  <c:v>3</c:v>
                </c:pt>
                <c:pt idx="43">
                  <c:v>6</c:v>
                </c:pt>
                <c:pt idx="44">
                  <c:v>5</c:v>
                </c:pt>
                <c:pt idx="45">
                  <c:v>5</c:v>
                </c:pt>
                <c:pt idx="46">
                  <c:v>5</c:v>
                </c:pt>
                <c:pt idx="47">
                  <c:v>2</c:v>
                </c:pt>
                <c:pt idx="48">
                  <c:v>2</c:v>
                </c:pt>
                <c:pt idx="49">
                  <c:v>4</c:v>
                </c:pt>
                <c:pt idx="50">
                  <c:v>3</c:v>
                </c:pt>
                <c:pt idx="51">
                  <c:v>3</c:v>
                </c:pt>
                <c:pt idx="52">
                  <c:v>2</c:v>
                </c:pt>
                <c:pt idx="53">
                  <c:v>1</c:v>
                </c:pt>
                <c:pt idx="54">
                  <c:v>2</c:v>
                </c:pt>
                <c:pt idx="55">
                  <c:v>3</c:v>
                </c:pt>
                <c:pt idx="56">
                  <c:v>2</c:v>
                </c:pt>
                <c:pt idx="57">
                  <c:v>2</c:v>
                </c:pt>
                <c:pt idx="58">
                  <c:v>2</c:v>
                </c:pt>
                <c:pt idx="59">
                  <c:v>1</c:v>
                </c:pt>
                <c:pt idx="60">
                  <c:v>2</c:v>
                </c:pt>
                <c:pt idx="61">
                  <c:v>1</c:v>
                </c:pt>
                <c:pt idx="62">
                  <c:v>1</c:v>
                </c:pt>
                <c:pt idx="63">
                  <c:v>3</c:v>
                </c:pt>
                <c:pt idx="64">
                  <c:v>2</c:v>
                </c:pt>
                <c:pt idx="65">
                  <c:v>3</c:v>
                </c:pt>
                <c:pt idx="66">
                  <c:v>1</c:v>
                </c:pt>
                <c:pt idx="67">
                  <c:v>2</c:v>
                </c:pt>
                <c:pt idx="68">
                  <c:v>1</c:v>
                </c:pt>
                <c:pt idx="69">
                  <c:v>2</c:v>
                </c:pt>
                <c:pt idx="70">
                  <c:v>1</c:v>
                </c:pt>
                <c:pt idx="71">
                  <c:v>2</c:v>
                </c:pt>
                <c:pt idx="72">
                  <c:v>1</c:v>
                </c:pt>
                <c:pt idx="73">
                  <c:v>4</c:v>
                </c:pt>
                <c:pt idx="74">
                  <c:v>6</c:v>
                </c:pt>
                <c:pt idx="75">
                  <c:v>9</c:v>
                </c:pt>
                <c:pt idx="76">
                  <c:v>11</c:v>
                </c:pt>
                <c:pt idx="77">
                  <c:v>11</c:v>
                </c:pt>
                <c:pt idx="78">
                  <c:v>15</c:v>
                </c:pt>
                <c:pt idx="79">
                  <c:v>13</c:v>
                </c:pt>
                <c:pt idx="80">
                  <c:v>17</c:v>
                </c:pt>
                <c:pt idx="81">
                  <c:v>8</c:v>
                </c:pt>
                <c:pt idx="82">
                  <c:v>14</c:v>
                </c:pt>
                <c:pt idx="83">
                  <c:v>7</c:v>
                </c:pt>
                <c:pt idx="84">
                  <c:v>16</c:v>
                </c:pt>
                <c:pt idx="85">
                  <c:v>14</c:v>
                </c:pt>
                <c:pt idx="86">
                  <c:v>14</c:v>
                </c:pt>
                <c:pt idx="87">
                  <c:v>11</c:v>
                </c:pt>
                <c:pt idx="88">
                  <c:v>12</c:v>
                </c:pt>
                <c:pt idx="89">
                  <c:v>17</c:v>
                </c:pt>
                <c:pt idx="90">
                  <c:v>24</c:v>
                </c:pt>
                <c:pt idx="91">
                  <c:v>32</c:v>
                </c:pt>
                <c:pt idx="92">
                  <c:v>31</c:v>
                </c:pt>
                <c:pt idx="93">
                  <c:v>19</c:v>
                </c:pt>
                <c:pt idx="94">
                  <c:v>17</c:v>
                </c:pt>
                <c:pt idx="95">
                  <c:v>9</c:v>
                </c:pt>
                <c:pt idx="96">
                  <c:v>9</c:v>
                </c:pt>
                <c:pt idx="97">
                  <c:v>10</c:v>
                </c:pt>
                <c:pt idx="98">
                  <c:v>6</c:v>
                </c:pt>
                <c:pt idx="99">
                  <c:v>15</c:v>
                </c:pt>
                <c:pt idx="100">
                  <c:v>14</c:v>
                </c:pt>
                <c:pt idx="101">
                  <c:v>6</c:v>
                </c:pt>
                <c:pt idx="102">
                  <c:v>4</c:v>
                </c:pt>
                <c:pt idx="103">
                  <c:v>3</c:v>
                </c:pt>
                <c:pt idx="104">
                  <c:v>3</c:v>
                </c:pt>
                <c:pt idx="105">
                  <c:v>3</c:v>
                </c:pt>
                <c:pt idx="106">
                  <c:v>5</c:v>
                </c:pt>
                <c:pt idx="107">
                  <c:v>2</c:v>
                </c:pt>
                <c:pt idx="108">
                  <c:v>9</c:v>
                </c:pt>
                <c:pt idx="109">
                  <c:v>2</c:v>
                </c:pt>
                <c:pt idx="110">
                  <c:v>6</c:v>
                </c:pt>
                <c:pt idx="111">
                  <c:v>1</c:v>
                </c:pt>
                <c:pt idx="112">
                  <c:v>2</c:v>
                </c:pt>
                <c:pt idx="113">
                  <c:v>2</c:v>
                </c:pt>
                <c:pt idx="114">
                  <c:v>6</c:v>
                </c:pt>
                <c:pt idx="115">
                  <c:v>2</c:v>
                </c:pt>
                <c:pt idx="116">
                  <c:v>2</c:v>
                </c:pt>
                <c:pt idx="117">
                  <c:v>2</c:v>
                </c:pt>
                <c:pt idx="118">
                  <c:v>3</c:v>
                </c:pt>
                <c:pt idx="119">
                  <c:v>2</c:v>
                </c:pt>
                <c:pt idx="120">
                  <c:v>13</c:v>
                </c:pt>
                <c:pt idx="121">
                  <c:v>4</c:v>
                </c:pt>
                <c:pt idx="122">
                  <c:v>17</c:v>
                </c:pt>
                <c:pt idx="123">
                  <c:v>16</c:v>
                </c:pt>
                <c:pt idx="124">
                  <c:v>18</c:v>
                </c:pt>
                <c:pt idx="125">
                  <c:v>26</c:v>
                </c:pt>
                <c:pt idx="126">
                  <c:v>31</c:v>
                </c:pt>
                <c:pt idx="127">
                  <c:v>49</c:v>
                </c:pt>
                <c:pt idx="128">
                  <c:v>85</c:v>
                </c:pt>
                <c:pt idx="129" formatCode="#,##0">
                  <c:v>95</c:v>
                </c:pt>
                <c:pt idx="130">
                  <c:v>125</c:v>
                </c:pt>
                <c:pt idx="131">
                  <c:v>138</c:v>
                </c:pt>
                <c:pt idx="132">
                  <c:v>120</c:v>
                </c:pt>
                <c:pt idx="133">
                  <c:v>76</c:v>
                </c:pt>
              </c:numCache>
            </c:numRef>
          </c:val>
          <c:extLst>
            <c:ext xmlns:c16="http://schemas.microsoft.com/office/drawing/2014/chart" uri="{C3380CC4-5D6E-409C-BE32-E72D297353CC}">
              <c16:uniqueId val="{00000000-7B3B-4AF8-8B5B-156B49CECE83}"/>
            </c:ext>
          </c:extLst>
        </c:ser>
        <c:dLbls>
          <c:showLegendKey val="0"/>
          <c:showVal val="0"/>
          <c:showCatName val="0"/>
          <c:showSerName val="0"/>
          <c:showPercent val="0"/>
          <c:showBubbleSize val="0"/>
        </c:dLbls>
        <c:gapWidth val="0"/>
        <c:overlap val="100"/>
        <c:axId val="529161696"/>
        <c:axId val="529161304"/>
      </c:barChart>
      <c:catAx>
        <c:axId val="529161696"/>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r>
                  <a:rPr lang="en-GB" sz="1000" b="0" dirty="0" smtClean="0">
                    <a:solidFill>
                      <a:schemeClr val="tx1"/>
                    </a:solidFill>
                    <a:effectLst/>
                  </a:rPr>
                  <a:t>Week of onset</a:t>
                </a:r>
                <a:endParaRPr lang="en-GB" sz="1000" b="0" dirty="0">
                  <a:solidFill>
                    <a:schemeClr val="tx1"/>
                  </a:solidFill>
                  <a:effectLst/>
                </a:endParaRPr>
              </a:p>
            </c:rich>
          </c:tx>
          <c:layout>
            <c:manualLayout>
              <c:xMode val="edge"/>
              <c:yMode val="edge"/>
              <c:x val="0.46520729717885034"/>
              <c:y val="0.9414325221587978"/>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29161304"/>
        <c:crosses val="autoZero"/>
        <c:auto val="1"/>
        <c:lblAlgn val="ctr"/>
        <c:lblOffset val="100"/>
        <c:noMultiLvlLbl val="0"/>
      </c:catAx>
      <c:valAx>
        <c:axId val="529161304"/>
        <c:scaling>
          <c:orientation val="minMax"/>
        </c:scaling>
        <c:delete val="0"/>
        <c:axPos val="l"/>
        <c:title>
          <c:tx>
            <c:rich>
              <a:bodyPr rot="0" spcFirstLastPara="1" vertOverflow="ellipsis" wrap="square" anchor="ctr" anchorCtr="1"/>
              <a:lstStyle/>
              <a:p>
                <a:pPr>
                  <a:defRPr sz="1000" b="0" i="0" u="none" strike="noStrike" kern="1200" baseline="0">
                    <a:solidFill>
                      <a:schemeClr val="tx1"/>
                    </a:solidFill>
                    <a:latin typeface="+mn-lt"/>
                    <a:ea typeface="+mn-ea"/>
                    <a:cs typeface="+mn-cs"/>
                  </a:defRPr>
                </a:pPr>
                <a:r>
                  <a:rPr lang="en-GB" sz="1000" b="0" dirty="0" smtClean="0">
                    <a:solidFill>
                      <a:schemeClr val="tx1"/>
                    </a:solidFill>
                    <a:effectLst/>
                  </a:rPr>
                  <a:t>Number of measles cases</a:t>
                </a:r>
                <a:endParaRPr lang="en-GB" sz="1000" b="0" dirty="0">
                  <a:solidFill>
                    <a:schemeClr val="tx1"/>
                  </a:solidFill>
                  <a:effectLst/>
                </a:endParaRPr>
              </a:p>
            </c:rich>
          </c:tx>
          <c:layout>
            <c:manualLayout>
              <c:xMode val="edge"/>
              <c:yMode val="edge"/>
              <c:x val="5.7394404746020158E-2"/>
              <c:y val="0.10024067762547591"/>
            </c:manualLayout>
          </c:layout>
          <c:overlay val="0"/>
          <c:spPr>
            <a:noFill/>
            <a:ln>
              <a:noFill/>
            </a:ln>
            <a:effectLst/>
          </c:spPr>
          <c:txPr>
            <a:bodyPr rot="0" spcFirstLastPara="1" vertOverflow="ellipsis" wrap="square" anchor="ctr" anchorCtr="1"/>
            <a:lstStyle/>
            <a:p>
              <a:pPr>
                <a:defRPr sz="1000" b="0" i="0" u="none" strike="noStrike" kern="1200" baseline="0">
                  <a:solidFill>
                    <a:schemeClr val="tx1"/>
                  </a:solidFill>
                  <a:latin typeface="+mn-lt"/>
                  <a:ea typeface="+mn-ea"/>
                  <a:cs typeface="+mn-cs"/>
                </a:defRPr>
              </a:pPr>
              <a:endParaRPr lang="en-US"/>
            </a:p>
          </c:txPr>
        </c:title>
        <c:numFmt formatCode="General"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2916169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8238367158215984E-2"/>
          <c:y val="0.14578861159564874"/>
          <c:w val="0.92974492512539819"/>
          <c:h val="0.65966825092292192"/>
        </c:manualLayout>
      </c:layout>
      <c:barChart>
        <c:barDir val="col"/>
        <c:grouping val="stacked"/>
        <c:varyColors val="0"/>
        <c:ser>
          <c:idx val="0"/>
          <c:order val="0"/>
          <c:spPr>
            <a:solidFill>
              <a:schemeClr val="accent1">
                <a:lumMod val="75000"/>
              </a:schemeClr>
            </a:solidFill>
            <a:ln>
              <a:noFill/>
            </a:ln>
            <a:effectLst/>
          </c:spPr>
          <c:invertIfNegative val="0"/>
          <c:dPt>
            <c:idx val="43"/>
            <c:invertIfNegative val="0"/>
            <c:bubble3D val="0"/>
            <c:spPr>
              <a:solidFill>
                <a:schemeClr val="accent1">
                  <a:lumMod val="75000"/>
                </a:schemeClr>
              </a:solidFill>
              <a:ln>
                <a:noFill/>
              </a:ln>
              <a:effectLst/>
            </c:spPr>
            <c:extLst>
              <c:ext xmlns:c16="http://schemas.microsoft.com/office/drawing/2014/chart" uri="{C3380CC4-5D6E-409C-BE32-E72D297353CC}">
                <c16:uniqueId val="{00000001-06D8-47BF-9385-9793688F9032}"/>
              </c:ext>
            </c:extLst>
          </c:dPt>
          <c:dPt>
            <c:idx val="44"/>
            <c:invertIfNegative val="0"/>
            <c:bubble3D val="0"/>
            <c:spPr>
              <a:solidFill>
                <a:schemeClr val="accent1">
                  <a:lumMod val="75000"/>
                </a:schemeClr>
              </a:solidFill>
              <a:ln>
                <a:noFill/>
              </a:ln>
              <a:effectLst/>
            </c:spPr>
            <c:extLst>
              <c:ext xmlns:c16="http://schemas.microsoft.com/office/drawing/2014/chart" uri="{C3380CC4-5D6E-409C-BE32-E72D297353CC}">
                <c16:uniqueId val="{00000003-06D8-47BF-9385-9793688F9032}"/>
              </c:ext>
            </c:extLst>
          </c:dPt>
          <c:cat>
            <c:strRef>
              <c:f>Sheet1!$A$27:$A$93</c:f>
              <c:strCache>
                <c:ptCount val="67"/>
                <c:pt idx="0">
                  <c:v>2017-1</c:v>
                </c:pt>
                <c:pt idx="1">
                  <c:v>2017-2</c:v>
                </c:pt>
                <c:pt idx="2">
                  <c:v>2017-3</c:v>
                </c:pt>
                <c:pt idx="3">
                  <c:v>2017-4</c:v>
                </c:pt>
                <c:pt idx="4">
                  <c:v>2017-5</c:v>
                </c:pt>
                <c:pt idx="5">
                  <c:v>2017-6</c:v>
                </c:pt>
                <c:pt idx="6">
                  <c:v>2017-7</c:v>
                </c:pt>
                <c:pt idx="7">
                  <c:v>2017-8</c:v>
                </c:pt>
                <c:pt idx="8">
                  <c:v>2017-9</c:v>
                </c:pt>
                <c:pt idx="9">
                  <c:v>2017-10</c:v>
                </c:pt>
                <c:pt idx="10">
                  <c:v>2017-11</c:v>
                </c:pt>
                <c:pt idx="11">
                  <c:v>2017-12</c:v>
                </c:pt>
                <c:pt idx="12">
                  <c:v>2017-13</c:v>
                </c:pt>
                <c:pt idx="13">
                  <c:v>2017-14</c:v>
                </c:pt>
                <c:pt idx="14">
                  <c:v>2017-15</c:v>
                </c:pt>
                <c:pt idx="15">
                  <c:v>2017-16</c:v>
                </c:pt>
                <c:pt idx="16">
                  <c:v>2017-17</c:v>
                </c:pt>
                <c:pt idx="17">
                  <c:v>2017-18</c:v>
                </c:pt>
                <c:pt idx="18">
                  <c:v>2017-19</c:v>
                </c:pt>
                <c:pt idx="19">
                  <c:v>2017-20</c:v>
                </c:pt>
                <c:pt idx="20">
                  <c:v>2017-21</c:v>
                </c:pt>
                <c:pt idx="21">
                  <c:v>2017-22</c:v>
                </c:pt>
                <c:pt idx="22">
                  <c:v>2017-23</c:v>
                </c:pt>
                <c:pt idx="23">
                  <c:v>2017-24</c:v>
                </c:pt>
                <c:pt idx="24">
                  <c:v>2017-25</c:v>
                </c:pt>
                <c:pt idx="25">
                  <c:v>2017-26</c:v>
                </c:pt>
                <c:pt idx="26">
                  <c:v>2017-27</c:v>
                </c:pt>
                <c:pt idx="27">
                  <c:v>2017-28</c:v>
                </c:pt>
                <c:pt idx="28">
                  <c:v>2017-29</c:v>
                </c:pt>
                <c:pt idx="29">
                  <c:v>2017-30</c:v>
                </c:pt>
                <c:pt idx="30">
                  <c:v>2017-31</c:v>
                </c:pt>
                <c:pt idx="31">
                  <c:v>2017-32</c:v>
                </c:pt>
                <c:pt idx="32">
                  <c:v>2017-33</c:v>
                </c:pt>
                <c:pt idx="33">
                  <c:v>2017-34</c:v>
                </c:pt>
                <c:pt idx="34">
                  <c:v>2017-35</c:v>
                </c:pt>
                <c:pt idx="35">
                  <c:v>2017-36</c:v>
                </c:pt>
                <c:pt idx="36">
                  <c:v>2017-37</c:v>
                </c:pt>
                <c:pt idx="37">
                  <c:v>2017-38</c:v>
                </c:pt>
                <c:pt idx="38">
                  <c:v>2017-39</c:v>
                </c:pt>
                <c:pt idx="39">
                  <c:v>2017-40</c:v>
                </c:pt>
                <c:pt idx="40">
                  <c:v>2017-41</c:v>
                </c:pt>
                <c:pt idx="41">
                  <c:v>2017-42</c:v>
                </c:pt>
                <c:pt idx="42">
                  <c:v>2017-43</c:v>
                </c:pt>
                <c:pt idx="43">
                  <c:v>2017-44</c:v>
                </c:pt>
                <c:pt idx="44">
                  <c:v>2017-45</c:v>
                </c:pt>
                <c:pt idx="45">
                  <c:v>2017-46</c:v>
                </c:pt>
                <c:pt idx="46">
                  <c:v>2017-47</c:v>
                </c:pt>
                <c:pt idx="47">
                  <c:v>2017-48</c:v>
                </c:pt>
                <c:pt idx="48">
                  <c:v>2017-49</c:v>
                </c:pt>
                <c:pt idx="49">
                  <c:v>2017-50</c:v>
                </c:pt>
                <c:pt idx="50">
                  <c:v>2017-51</c:v>
                </c:pt>
                <c:pt idx="51">
                  <c:v>2017-52</c:v>
                </c:pt>
                <c:pt idx="52">
                  <c:v>2018-1</c:v>
                </c:pt>
                <c:pt idx="53">
                  <c:v>2018-2</c:v>
                </c:pt>
                <c:pt idx="54">
                  <c:v>2018-3</c:v>
                </c:pt>
                <c:pt idx="55">
                  <c:v>2018-4</c:v>
                </c:pt>
                <c:pt idx="56">
                  <c:v>2018-5</c:v>
                </c:pt>
                <c:pt idx="57">
                  <c:v>2018-6</c:v>
                </c:pt>
                <c:pt idx="58">
                  <c:v>2018-7</c:v>
                </c:pt>
                <c:pt idx="59">
                  <c:v>2018-8</c:v>
                </c:pt>
                <c:pt idx="60">
                  <c:v>2018-9</c:v>
                </c:pt>
                <c:pt idx="61">
                  <c:v>2018-10</c:v>
                </c:pt>
                <c:pt idx="62">
                  <c:v>2018-11</c:v>
                </c:pt>
                <c:pt idx="63">
                  <c:v>2018-12</c:v>
                </c:pt>
                <c:pt idx="64">
                  <c:v>2018-13</c:v>
                </c:pt>
                <c:pt idx="65">
                  <c:v>2018-14</c:v>
                </c:pt>
                <c:pt idx="66">
                  <c:v>2018-15</c:v>
                </c:pt>
              </c:strCache>
            </c:strRef>
          </c:cat>
          <c:val>
            <c:numRef>
              <c:f>Sheet1!$B$27:$B$93</c:f>
              <c:numCache>
                <c:formatCode>General</c:formatCode>
                <c:ptCount val="67"/>
                <c:pt idx="18">
                  <c:v>3</c:v>
                </c:pt>
                <c:pt idx="24">
                  <c:v>1</c:v>
                </c:pt>
                <c:pt idx="25">
                  <c:v>1</c:v>
                </c:pt>
                <c:pt idx="27">
                  <c:v>5</c:v>
                </c:pt>
                <c:pt idx="28">
                  <c:v>2</c:v>
                </c:pt>
                <c:pt idx="29">
                  <c:v>6</c:v>
                </c:pt>
                <c:pt idx="30">
                  <c:v>7</c:v>
                </c:pt>
                <c:pt idx="31">
                  <c:v>16</c:v>
                </c:pt>
                <c:pt idx="32">
                  <c:v>25</c:v>
                </c:pt>
                <c:pt idx="33">
                  <c:v>19</c:v>
                </c:pt>
                <c:pt idx="34">
                  <c:v>44</c:v>
                </c:pt>
                <c:pt idx="35">
                  <c:v>23</c:v>
                </c:pt>
                <c:pt idx="36">
                  <c:v>32</c:v>
                </c:pt>
                <c:pt idx="37">
                  <c:v>27</c:v>
                </c:pt>
                <c:pt idx="38">
                  <c:v>24</c:v>
                </c:pt>
                <c:pt idx="39">
                  <c:v>39</c:v>
                </c:pt>
                <c:pt idx="40">
                  <c:v>31</c:v>
                </c:pt>
                <c:pt idx="41">
                  <c:v>48</c:v>
                </c:pt>
                <c:pt idx="42">
                  <c:v>52</c:v>
                </c:pt>
                <c:pt idx="43">
                  <c:v>40</c:v>
                </c:pt>
                <c:pt idx="44">
                  <c:v>69</c:v>
                </c:pt>
                <c:pt idx="45">
                  <c:v>64</c:v>
                </c:pt>
                <c:pt idx="46">
                  <c:v>81</c:v>
                </c:pt>
                <c:pt idx="47">
                  <c:v>105</c:v>
                </c:pt>
                <c:pt idx="48">
                  <c:v>83</c:v>
                </c:pt>
                <c:pt idx="49">
                  <c:v>60</c:v>
                </c:pt>
                <c:pt idx="50">
                  <c:v>37</c:v>
                </c:pt>
                <c:pt idx="51">
                  <c:v>24</c:v>
                </c:pt>
                <c:pt idx="52">
                  <c:v>100</c:v>
                </c:pt>
                <c:pt idx="53">
                  <c:v>117</c:v>
                </c:pt>
                <c:pt idx="54">
                  <c:v>77</c:v>
                </c:pt>
                <c:pt idx="55">
                  <c:v>100</c:v>
                </c:pt>
                <c:pt idx="56">
                  <c:v>101</c:v>
                </c:pt>
                <c:pt idx="57">
                  <c:v>125</c:v>
                </c:pt>
                <c:pt idx="58">
                  <c:v>103</c:v>
                </c:pt>
                <c:pt idx="59">
                  <c:v>138</c:v>
                </c:pt>
                <c:pt idx="60">
                  <c:v>147</c:v>
                </c:pt>
                <c:pt idx="61">
                  <c:v>123</c:v>
                </c:pt>
                <c:pt idx="62">
                  <c:v>101</c:v>
                </c:pt>
                <c:pt idx="63">
                  <c:v>145</c:v>
                </c:pt>
                <c:pt idx="64">
                  <c:v>86</c:v>
                </c:pt>
              </c:numCache>
            </c:numRef>
          </c:val>
          <c:extLst>
            <c:ext xmlns:c16="http://schemas.microsoft.com/office/drawing/2014/chart" uri="{C3380CC4-5D6E-409C-BE32-E72D297353CC}">
              <c16:uniqueId val="{00000004-06D8-47BF-9385-9793688F9032}"/>
            </c:ext>
          </c:extLst>
        </c:ser>
        <c:dLbls>
          <c:showLegendKey val="0"/>
          <c:showVal val="0"/>
          <c:showCatName val="0"/>
          <c:showSerName val="0"/>
          <c:showPercent val="0"/>
          <c:showBubbleSize val="0"/>
        </c:dLbls>
        <c:gapWidth val="0"/>
        <c:overlap val="100"/>
        <c:axId val="530041504"/>
        <c:axId val="530041896"/>
      </c:barChart>
      <c:catAx>
        <c:axId val="530041504"/>
        <c:scaling>
          <c:orientation val="minMax"/>
        </c:scaling>
        <c:delete val="0"/>
        <c:axPos val="b"/>
        <c:title>
          <c:tx>
            <c:rich>
              <a:bodyPr rot="0" spcFirstLastPara="1" vertOverflow="ellipsis" vert="horz" wrap="square" anchor="ctr" anchorCtr="1"/>
              <a:lstStyle/>
              <a:p>
                <a:pPr>
                  <a:defRPr sz="1100" b="0" i="0" u="none" strike="noStrike" kern="1200" baseline="0">
                    <a:solidFill>
                      <a:schemeClr val="tx1"/>
                    </a:solidFill>
                    <a:latin typeface="+mn-lt"/>
                    <a:ea typeface="+mn-ea"/>
                    <a:cs typeface="+mn-cs"/>
                  </a:defRPr>
                </a:pPr>
                <a:r>
                  <a:rPr lang="en-GB" sz="1100" b="0" i="0" baseline="0" dirty="0" smtClean="0">
                    <a:solidFill>
                      <a:schemeClr val="tx1"/>
                    </a:solidFill>
                    <a:effectLst/>
                  </a:rPr>
                  <a:t>Week of onset</a:t>
                </a:r>
                <a:endParaRPr lang="en-GB" sz="1100" dirty="0">
                  <a:solidFill>
                    <a:schemeClr val="tx1"/>
                  </a:solidFill>
                  <a:effectLst/>
                </a:endParaRPr>
              </a:p>
            </c:rich>
          </c:tx>
          <c:layout>
            <c:manualLayout>
              <c:xMode val="edge"/>
              <c:yMode val="edge"/>
              <c:x val="0.45013604733571694"/>
              <c:y val="0.92959345439639551"/>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title>
        <c:numFmt formatCode="General" sourceLinked="1"/>
        <c:majorTickMark val="out"/>
        <c:minorTickMark val="none"/>
        <c:tickLblPos val="nextTo"/>
        <c:spPr>
          <a:noFill/>
          <a:ln w="9525" cap="flat" cmpd="sng" algn="ctr">
            <a:solidFill>
              <a:schemeClr val="tx1"/>
            </a:solidFill>
            <a:round/>
          </a:ln>
          <a:effectLst/>
        </c:spPr>
        <c:txPr>
          <a:bodyPr rot="-2700000" spcFirstLastPara="1" vertOverflow="ellipsis" wrap="square" anchor="ctr" anchorCtr="1"/>
          <a:lstStyle/>
          <a:p>
            <a:pPr>
              <a:defRPr sz="900" b="0" i="0" u="none" strike="noStrike" kern="1200" baseline="0">
                <a:solidFill>
                  <a:schemeClr val="tx1"/>
                </a:solidFill>
                <a:latin typeface="+mn-lt"/>
                <a:ea typeface="+mn-ea"/>
                <a:cs typeface="+mn-cs"/>
              </a:defRPr>
            </a:pPr>
            <a:endParaRPr lang="en-US"/>
          </a:p>
        </c:txPr>
        <c:crossAx val="530041896"/>
        <c:crosses val="autoZero"/>
        <c:auto val="1"/>
        <c:lblAlgn val="ctr"/>
        <c:lblOffset val="100"/>
        <c:noMultiLvlLbl val="0"/>
      </c:catAx>
      <c:valAx>
        <c:axId val="530041896"/>
        <c:scaling>
          <c:orientation val="minMax"/>
        </c:scaling>
        <c:delete val="0"/>
        <c:axPos val="l"/>
        <c:title>
          <c:tx>
            <c:rich>
              <a:bodyPr rot="0" spcFirstLastPara="1" vertOverflow="ellipsis" wrap="square" anchor="ctr" anchorCtr="1"/>
              <a:lstStyle/>
              <a:p>
                <a:pPr>
                  <a:defRPr sz="1100" b="0" i="0" u="none" strike="noStrike" kern="1200" baseline="0">
                    <a:solidFill>
                      <a:schemeClr val="tx1"/>
                    </a:solidFill>
                    <a:latin typeface="+mn-lt"/>
                    <a:ea typeface="+mn-ea"/>
                    <a:cs typeface="+mn-cs"/>
                  </a:defRPr>
                </a:pPr>
                <a:r>
                  <a:rPr lang="en-GB" sz="1100" b="0" i="0" baseline="0" dirty="0" smtClean="0">
                    <a:solidFill>
                      <a:schemeClr val="tx1"/>
                    </a:solidFill>
                    <a:effectLst/>
                  </a:rPr>
                  <a:t>Number of measles cases</a:t>
                </a:r>
                <a:endParaRPr lang="en-GB" sz="1100" dirty="0">
                  <a:solidFill>
                    <a:schemeClr val="tx1"/>
                  </a:solidFill>
                  <a:effectLst/>
                </a:endParaRPr>
              </a:p>
            </c:rich>
          </c:tx>
          <c:layout>
            <c:manualLayout>
              <c:xMode val="edge"/>
              <c:yMode val="edge"/>
              <c:x val="4.8668378130653521E-2"/>
              <c:y val="0.1385073929578573"/>
            </c:manualLayout>
          </c:layout>
          <c:overlay val="0"/>
          <c:spPr>
            <a:noFill/>
            <a:ln>
              <a:noFill/>
            </a:ln>
            <a:effectLst/>
          </c:spPr>
          <c:txPr>
            <a:bodyPr rot="0" spcFirstLastPara="1" vertOverflow="ellipsis" wrap="square" anchor="ctr" anchorCtr="1"/>
            <a:lstStyle/>
            <a:p>
              <a:pPr>
                <a:defRPr sz="1100" b="0" i="0" u="none" strike="noStrike" kern="1200" baseline="0">
                  <a:solidFill>
                    <a:schemeClr val="tx1"/>
                  </a:solidFill>
                  <a:latin typeface="+mn-lt"/>
                  <a:ea typeface="+mn-ea"/>
                  <a:cs typeface="+mn-cs"/>
                </a:defRPr>
              </a:pPr>
              <a:endParaRPr lang="en-US"/>
            </a:p>
          </c:txPr>
        </c:title>
        <c:numFmt formatCode="General"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53004150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lrMapOvr bg1="lt1" tx1="dk1" bg2="lt2" tx2="dk2" accent1="accent1" accent2="accent2" accent3="accent3" accent4="accent4" accent5="accent5" accent6="accent6" hlink="hlink" folHlink="folHlink"/>
  <c:pivotSource>
    <c:name>[Epidata_LaReunion_2004_2018_updt_20180402.xlsx]Epicurve!PivotTable1</c:name>
    <c:fmtId val="-1"/>
  </c:pivotSource>
  <c:chart>
    <c:autoTitleDeleted val="0"/>
    <c:pivotFmts>
      <c:pivotFmt>
        <c:idx val="0"/>
        <c:spPr>
          <a:solidFill>
            <a:schemeClr val="accent6"/>
          </a:solidFill>
          <a:ln>
            <a:noFill/>
          </a:ln>
          <a:effectLst/>
        </c:spPr>
        <c:marker>
          <c:symbol val="none"/>
        </c:marker>
      </c:pivotFmt>
      <c:pivotFmt>
        <c:idx val="1"/>
        <c:spPr>
          <a:solidFill>
            <a:schemeClr val="accent6"/>
          </a:solidFill>
          <a:ln>
            <a:noFill/>
          </a:ln>
          <a:effectLst/>
        </c:spPr>
        <c:marker>
          <c:symbol val="none"/>
        </c:marker>
      </c:pivotFmt>
      <c:pivotFmt>
        <c:idx val="2"/>
        <c:spPr>
          <a:solidFill>
            <a:schemeClr val="accent6"/>
          </a:solidFill>
          <a:ln>
            <a:solidFill>
              <a:schemeClr val="bg1">
                <a:lumMod val="50000"/>
              </a:schemeClr>
            </a:solidFill>
          </a:ln>
          <a:effectLst/>
        </c:spPr>
        <c:marker>
          <c:symbol val="none"/>
        </c:marker>
      </c:pivotFmt>
      <c:pivotFmt>
        <c:idx val="3"/>
        <c:spPr>
          <a:solidFill>
            <a:schemeClr val="accent6"/>
          </a:solidFill>
          <a:ln>
            <a:solidFill>
              <a:schemeClr val="bg1">
                <a:lumMod val="50000"/>
              </a:schemeClr>
            </a:solidFill>
          </a:ln>
          <a:effectLst/>
        </c:spPr>
        <c:marker>
          <c:symbol val="none"/>
        </c:marker>
      </c:pivotFmt>
      <c:pivotFmt>
        <c:idx val="4"/>
        <c:spPr>
          <a:solidFill>
            <a:schemeClr val="accent6"/>
          </a:solidFill>
          <a:ln>
            <a:solidFill>
              <a:schemeClr val="bg1">
                <a:lumMod val="50000"/>
              </a:schemeClr>
            </a:solidFill>
          </a:ln>
          <a:effectLst/>
        </c:spPr>
        <c:marker>
          <c:symbol val="none"/>
        </c:marker>
      </c:pivotFmt>
      <c:pivotFmt>
        <c:idx val="5"/>
        <c:spPr>
          <a:solidFill>
            <a:schemeClr val="accent6"/>
          </a:solidFill>
          <a:ln>
            <a:solidFill>
              <a:schemeClr val="bg1">
                <a:lumMod val="50000"/>
              </a:schemeClr>
            </a:solidFill>
          </a:ln>
          <a:effectLst/>
        </c:spPr>
        <c:marker>
          <c:symbol val="none"/>
        </c:marker>
      </c:pivotFmt>
      <c:pivotFmt>
        <c:idx val="6"/>
        <c:spPr>
          <a:solidFill>
            <a:schemeClr val="accent6"/>
          </a:solidFill>
          <a:ln>
            <a:solidFill>
              <a:schemeClr val="bg1">
                <a:lumMod val="50000"/>
              </a:schemeClr>
            </a:solidFill>
          </a:ln>
          <a:effectLst/>
        </c:spPr>
        <c:marker>
          <c:symbol val="none"/>
        </c:marker>
      </c:pivotFmt>
      <c:pivotFmt>
        <c:idx val="7"/>
        <c:spPr>
          <a:solidFill>
            <a:schemeClr val="accent6"/>
          </a:solidFill>
          <a:ln>
            <a:solidFill>
              <a:schemeClr val="bg1">
                <a:lumMod val="50000"/>
              </a:schemeClr>
            </a:solidFill>
          </a:ln>
          <a:effectLst/>
        </c:spPr>
        <c:marker>
          <c:symbol val="none"/>
        </c:marker>
      </c:pivotFmt>
      <c:pivotFmt>
        <c:idx val="8"/>
        <c:spPr>
          <a:solidFill>
            <a:schemeClr val="accent6"/>
          </a:solidFill>
          <a:ln>
            <a:solidFill>
              <a:schemeClr val="bg1">
                <a:lumMod val="50000"/>
              </a:schemeClr>
            </a:solidFill>
          </a:ln>
          <a:effectLst/>
        </c:spPr>
        <c:marker>
          <c:symbol val="none"/>
        </c:marker>
      </c:pivotFmt>
      <c:pivotFmt>
        <c:idx val="9"/>
        <c:spPr>
          <a:solidFill>
            <a:schemeClr val="accent6"/>
          </a:solidFill>
          <a:ln>
            <a:solidFill>
              <a:schemeClr val="bg1">
                <a:lumMod val="50000"/>
              </a:schemeClr>
            </a:solidFill>
          </a:ln>
          <a:effectLst/>
        </c:spPr>
        <c:marker>
          <c:symbol val="none"/>
        </c:marker>
      </c:pivotFmt>
    </c:pivotFmts>
    <c:plotArea>
      <c:layout>
        <c:manualLayout>
          <c:layoutTarget val="inner"/>
          <c:xMode val="edge"/>
          <c:yMode val="edge"/>
          <c:x val="0.13286091568784039"/>
          <c:y val="4.5322061058157205E-2"/>
          <c:w val="0.8348668412921858"/>
          <c:h val="0.80142315543890352"/>
        </c:manualLayout>
      </c:layout>
      <c:barChart>
        <c:barDir val="col"/>
        <c:grouping val="stacked"/>
        <c:varyColors val="0"/>
        <c:ser>
          <c:idx val="0"/>
          <c:order val="0"/>
          <c:tx>
            <c:strRef>
              <c:f>Epicurve!$B$3</c:f>
              <c:strCache>
                <c:ptCount val="1"/>
                <c:pt idx="0">
                  <c:v>Confirmed cases</c:v>
                </c:pt>
              </c:strCache>
            </c:strRef>
          </c:tx>
          <c:spPr>
            <a:solidFill>
              <a:schemeClr val="accent6">
                <a:shade val="76000"/>
              </a:schemeClr>
            </a:solidFill>
            <a:ln>
              <a:solidFill>
                <a:schemeClr val="bg1">
                  <a:lumMod val="50000"/>
                </a:schemeClr>
              </a:solidFill>
            </a:ln>
            <a:effectLst/>
          </c:spPr>
          <c:invertIfNegative val="0"/>
          <c:cat>
            <c:strRef>
              <c:f>Epicurve!$A$4:$A$70</c:f>
              <c:strCache>
                <c:ptCount val="66"/>
                <c:pt idx="0">
                  <c:v>2017-01</c:v>
                </c:pt>
                <c:pt idx="1">
                  <c:v>2017-02</c:v>
                </c:pt>
                <c:pt idx="2">
                  <c:v>2017-03</c:v>
                </c:pt>
                <c:pt idx="3">
                  <c:v>2017-04</c:v>
                </c:pt>
                <c:pt idx="4">
                  <c:v>2017-05</c:v>
                </c:pt>
                <c:pt idx="5">
                  <c:v>2017-06</c:v>
                </c:pt>
                <c:pt idx="6">
                  <c:v>2017-07</c:v>
                </c:pt>
                <c:pt idx="7">
                  <c:v>2017-08</c:v>
                </c:pt>
                <c:pt idx="8">
                  <c:v>2017-09</c:v>
                </c:pt>
                <c:pt idx="9">
                  <c:v>2017-10</c:v>
                </c:pt>
                <c:pt idx="10">
                  <c:v>2017-11</c:v>
                </c:pt>
                <c:pt idx="11">
                  <c:v>2017-12</c:v>
                </c:pt>
                <c:pt idx="12">
                  <c:v>2017-13</c:v>
                </c:pt>
                <c:pt idx="13">
                  <c:v>2017-14</c:v>
                </c:pt>
                <c:pt idx="14">
                  <c:v>2017-15</c:v>
                </c:pt>
                <c:pt idx="15">
                  <c:v>2017-16</c:v>
                </c:pt>
                <c:pt idx="16">
                  <c:v>2017-17</c:v>
                </c:pt>
                <c:pt idx="17">
                  <c:v>2017-18</c:v>
                </c:pt>
                <c:pt idx="18">
                  <c:v>2017-19</c:v>
                </c:pt>
                <c:pt idx="19">
                  <c:v>2017-20</c:v>
                </c:pt>
                <c:pt idx="20">
                  <c:v>2017-21</c:v>
                </c:pt>
                <c:pt idx="21">
                  <c:v>2017-22</c:v>
                </c:pt>
                <c:pt idx="22">
                  <c:v>2017-23</c:v>
                </c:pt>
                <c:pt idx="23">
                  <c:v>2017-24</c:v>
                </c:pt>
                <c:pt idx="24">
                  <c:v>2017-25</c:v>
                </c:pt>
                <c:pt idx="25">
                  <c:v>2017-26</c:v>
                </c:pt>
                <c:pt idx="26">
                  <c:v>2017-27</c:v>
                </c:pt>
                <c:pt idx="27">
                  <c:v>2017-28</c:v>
                </c:pt>
                <c:pt idx="28">
                  <c:v>2017-29</c:v>
                </c:pt>
                <c:pt idx="29">
                  <c:v>2017-30</c:v>
                </c:pt>
                <c:pt idx="30">
                  <c:v>2017-31</c:v>
                </c:pt>
                <c:pt idx="31">
                  <c:v>2017-32</c:v>
                </c:pt>
                <c:pt idx="32">
                  <c:v>2017-33</c:v>
                </c:pt>
                <c:pt idx="33">
                  <c:v>2017-34</c:v>
                </c:pt>
                <c:pt idx="34">
                  <c:v>2017-35</c:v>
                </c:pt>
                <c:pt idx="35">
                  <c:v>2017-36</c:v>
                </c:pt>
                <c:pt idx="36">
                  <c:v>2017-37</c:v>
                </c:pt>
                <c:pt idx="37">
                  <c:v>2017-38</c:v>
                </c:pt>
                <c:pt idx="38">
                  <c:v>2017-39</c:v>
                </c:pt>
                <c:pt idx="39">
                  <c:v>2017-40</c:v>
                </c:pt>
                <c:pt idx="40">
                  <c:v>2017-41</c:v>
                </c:pt>
                <c:pt idx="41">
                  <c:v>2017-42</c:v>
                </c:pt>
                <c:pt idx="42">
                  <c:v>2017-43</c:v>
                </c:pt>
                <c:pt idx="43">
                  <c:v>2017-44</c:v>
                </c:pt>
                <c:pt idx="44">
                  <c:v>2017-45</c:v>
                </c:pt>
                <c:pt idx="45">
                  <c:v>2017-46</c:v>
                </c:pt>
                <c:pt idx="46">
                  <c:v>2017-47</c:v>
                </c:pt>
                <c:pt idx="47">
                  <c:v>2017-48</c:v>
                </c:pt>
                <c:pt idx="48">
                  <c:v>2017-49</c:v>
                </c:pt>
                <c:pt idx="49">
                  <c:v>2017-50</c:v>
                </c:pt>
                <c:pt idx="50">
                  <c:v>2017-51</c:v>
                </c:pt>
                <c:pt idx="51">
                  <c:v>2017-52</c:v>
                </c:pt>
                <c:pt idx="52">
                  <c:v>2018-01</c:v>
                </c:pt>
                <c:pt idx="53">
                  <c:v>2018-02</c:v>
                </c:pt>
                <c:pt idx="54">
                  <c:v>2018-03</c:v>
                </c:pt>
                <c:pt idx="55">
                  <c:v>2018-04</c:v>
                </c:pt>
                <c:pt idx="56">
                  <c:v>2018-05</c:v>
                </c:pt>
                <c:pt idx="57">
                  <c:v>2018-06</c:v>
                </c:pt>
                <c:pt idx="58">
                  <c:v>2018-07</c:v>
                </c:pt>
                <c:pt idx="59">
                  <c:v>2018-08</c:v>
                </c:pt>
                <c:pt idx="60">
                  <c:v>2018-09</c:v>
                </c:pt>
                <c:pt idx="61">
                  <c:v>2018-10</c:v>
                </c:pt>
                <c:pt idx="62">
                  <c:v>2018-11</c:v>
                </c:pt>
                <c:pt idx="63">
                  <c:v>2018-12</c:v>
                </c:pt>
                <c:pt idx="64">
                  <c:v>2018-13</c:v>
                </c:pt>
                <c:pt idx="65">
                  <c:v>2018-14</c:v>
                </c:pt>
              </c:strCache>
            </c:strRef>
          </c:cat>
          <c:val>
            <c:numRef>
              <c:f>Epicurve!$B$4:$B$70</c:f>
              <c:numCache>
                <c:formatCode>General</c:formatCode>
                <c:ptCount val="66"/>
                <c:pt idx="0">
                  <c:v>0</c:v>
                </c:pt>
                <c:pt idx="1">
                  <c:v>0</c:v>
                </c:pt>
                <c:pt idx="2">
                  <c:v>0</c:v>
                </c:pt>
                <c:pt idx="3">
                  <c:v>0</c:v>
                </c:pt>
                <c:pt idx="4">
                  <c:v>0</c:v>
                </c:pt>
                <c:pt idx="5">
                  <c:v>0</c:v>
                </c:pt>
                <c:pt idx="6">
                  <c:v>1</c:v>
                </c:pt>
                <c:pt idx="7">
                  <c:v>0</c:v>
                </c:pt>
                <c:pt idx="8">
                  <c:v>1</c:v>
                </c:pt>
                <c:pt idx="9">
                  <c:v>0</c:v>
                </c:pt>
                <c:pt idx="10">
                  <c:v>0</c:v>
                </c:pt>
                <c:pt idx="11">
                  <c:v>0</c:v>
                </c:pt>
                <c:pt idx="12">
                  <c:v>0</c:v>
                </c:pt>
                <c:pt idx="13">
                  <c:v>2</c:v>
                </c:pt>
                <c:pt idx="14">
                  <c:v>5</c:v>
                </c:pt>
                <c:pt idx="15">
                  <c:v>3</c:v>
                </c:pt>
                <c:pt idx="16">
                  <c:v>8</c:v>
                </c:pt>
                <c:pt idx="17">
                  <c:v>2</c:v>
                </c:pt>
                <c:pt idx="18">
                  <c:v>5</c:v>
                </c:pt>
                <c:pt idx="19">
                  <c:v>5</c:v>
                </c:pt>
                <c:pt idx="20">
                  <c:v>0</c:v>
                </c:pt>
                <c:pt idx="21">
                  <c:v>3</c:v>
                </c:pt>
                <c:pt idx="22">
                  <c:v>0</c:v>
                </c:pt>
                <c:pt idx="23">
                  <c:v>3</c:v>
                </c:pt>
                <c:pt idx="24">
                  <c:v>6</c:v>
                </c:pt>
                <c:pt idx="25">
                  <c:v>4</c:v>
                </c:pt>
                <c:pt idx="26">
                  <c:v>2</c:v>
                </c:pt>
                <c:pt idx="27">
                  <c:v>2</c:v>
                </c:pt>
                <c:pt idx="28">
                  <c:v>2</c:v>
                </c:pt>
                <c:pt idx="29">
                  <c:v>1</c:v>
                </c:pt>
                <c:pt idx="30">
                  <c:v>2</c:v>
                </c:pt>
                <c:pt idx="31">
                  <c:v>1</c:v>
                </c:pt>
                <c:pt idx="32">
                  <c:v>0</c:v>
                </c:pt>
                <c:pt idx="33">
                  <c:v>0</c:v>
                </c:pt>
                <c:pt idx="34">
                  <c:v>1</c:v>
                </c:pt>
                <c:pt idx="35">
                  <c:v>0</c:v>
                </c:pt>
                <c:pt idx="36">
                  <c:v>0</c:v>
                </c:pt>
                <c:pt idx="37">
                  <c:v>0</c:v>
                </c:pt>
                <c:pt idx="38">
                  <c:v>1</c:v>
                </c:pt>
                <c:pt idx="39">
                  <c:v>0</c:v>
                </c:pt>
                <c:pt idx="40">
                  <c:v>0</c:v>
                </c:pt>
                <c:pt idx="41">
                  <c:v>0</c:v>
                </c:pt>
                <c:pt idx="42">
                  <c:v>0</c:v>
                </c:pt>
                <c:pt idx="43">
                  <c:v>2</c:v>
                </c:pt>
                <c:pt idx="44">
                  <c:v>0</c:v>
                </c:pt>
                <c:pt idx="45">
                  <c:v>2</c:v>
                </c:pt>
                <c:pt idx="46">
                  <c:v>0</c:v>
                </c:pt>
                <c:pt idx="47">
                  <c:v>3</c:v>
                </c:pt>
                <c:pt idx="48">
                  <c:v>1</c:v>
                </c:pt>
                <c:pt idx="49">
                  <c:v>2</c:v>
                </c:pt>
                <c:pt idx="50">
                  <c:v>1</c:v>
                </c:pt>
                <c:pt idx="51">
                  <c:v>2</c:v>
                </c:pt>
                <c:pt idx="52">
                  <c:v>2</c:v>
                </c:pt>
                <c:pt idx="53">
                  <c:v>6</c:v>
                </c:pt>
                <c:pt idx="54">
                  <c:v>4</c:v>
                </c:pt>
                <c:pt idx="55">
                  <c:v>8</c:v>
                </c:pt>
                <c:pt idx="56">
                  <c:v>14</c:v>
                </c:pt>
                <c:pt idx="57">
                  <c:v>22</c:v>
                </c:pt>
                <c:pt idx="58">
                  <c:v>38</c:v>
                </c:pt>
                <c:pt idx="59">
                  <c:v>60</c:v>
                </c:pt>
                <c:pt idx="60">
                  <c:v>110</c:v>
                </c:pt>
                <c:pt idx="61">
                  <c:v>95</c:v>
                </c:pt>
                <c:pt idx="62">
                  <c:v>135</c:v>
                </c:pt>
                <c:pt idx="63">
                  <c:v>144</c:v>
                </c:pt>
                <c:pt idx="64">
                  <c:v>215</c:v>
                </c:pt>
                <c:pt idx="65">
                  <c:v>260</c:v>
                </c:pt>
              </c:numCache>
            </c:numRef>
          </c:val>
          <c:extLst>
            <c:ext xmlns:c16="http://schemas.microsoft.com/office/drawing/2014/chart" uri="{C3380CC4-5D6E-409C-BE32-E72D297353CC}">
              <c16:uniqueId val="{00000000-A085-4C5A-B464-7DE454A4FA70}"/>
            </c:ext>
          </c:extLst>
        </c:ser>
        <c:ser>
          <c:idx val="1"/>
          <c:order val="1"/>
          <c:tx>
            <c:strRef>
              <c:f>Epicurve!$C$3</c:f>
              <c:strCache>
                <c:ptCount val="1"/>
                <c:pt idx="0">
                  <c:v>Probable cases</c:v>
                </c:pt>
              </c:strCache>
            </c:strRef>
          </c:tx>
          <c:spPr>
            <a:solidFill>
              <a:schemeClr val="accent6">
                <a:tint val="77000"/>
              </a:schemeClr>
            </a:solidFill>
            <a:ln>
              <a:solidFill>
                <a:schemeClr val="bg1">
                  <a:lumMod val="50000"/>
                </a:schemeClr>
              </a:solidFill>
            </a:ln>
            <a:effectLst/>
          </c:spPr>
          <c:invertIfNegative val="0"/>
          <c:cat>
            <c:strRef>
              <c:f>Epicurve!$A$4:$A$70</c:f>
              <c:strCache>
                <c:ptCount val="66"/>
                <c:pt idx="0">
                  <c:v>2017-01</c:v>
                </c:pt>
                <c:pt idx="1">
                  <c:v>2017-02</c:v>
                </c:pt>
                <c:pt idx="2">
                  <c:v>2017-03</c:v>
                </c:pt>
                <c:pt idx="3">
                  <c:v>2017-04</c:v>
                </c:pt>
                <c:pt idx="4">
                  <c:v>2017-05</c:v>
                </c:pt>
                <c:pt idx="5">
                  <c:v>2017-06</c:v>
                </c:pt>
                <c:pt idx="6">
                  <c:v>2017-07</c:v>
                </c:pt>
                <c:pt idx="7">
                  <c:v>2017-08</c:v>
                </c:pt>
                <c:pt idx="8">
                  <c:v>2017-09</c:v>
                </c:pt>
                <c:pt idx="9">
                  <c:v>2017-10</c:v>
                </c:pt>
                <c:pt idx="10">
                  <c:v>2017-11</c:v>
                </c:pt>
                <c:pt idx="11">
                  <c:v>2017-12</c:v>
                </c:pt>
                <c:pt idx="12">
                  <c:v>2017-13</c:v>
                </c:pt>
                <c:pt idx="13">
                  <c:v>2017-14</c:v>
                </c:pt>
                <c:pt idx="14">
                  <c:v>2017-15</c:v>
                </c:pt>
                <c:pt idx="15">
                  <c:v>2017-16</c:v>
                </c:pt>
                <c:pt idx="16">
                  <c:v>2017-17</c:v>
                </c:pt>
                <c:pt idx="17">
                  <c:v>2017-18</c:v>
                </c:pt>
                <c:pt idx="18">
                  <c:v>2017-19</c:v>
                </c:pt>
                <c:pt idx="19">
                  <c:v>2017-20</c:v>
                </c:pt>
                <c:pt idx="20">
                  <c:v>2017-21</c:v>
                </c:pt>
                <c:pt idx="21">
                  <c:v>2017-22</c:v>
                </c:pt>
                <c:pt idx="22">
                  <c:v>2017-23</c:v>
                </c:pt>
                <c:pt idx="23">
                  <c:v>2017-24</c:v>
                </c:pt>
                <c:pt idx="24">
                  <c:v>2017-25</c:v>
                </c:pt>
                <c:pt idx="25">
                  <c:v>2017-26</c:v>
                </c:pt>
                <c:pt idx="26">
                  <c:v>2017-27</c:v>
                </c:pt>
                <c:pt idx="27">
                  <c:v>2017-28</c:v>
                </c:pt>
                <c:pt idx="28">
                  <c:v>2017-29</c:v>
                </c:pt>
                <c:pt idx="29">
                  <c:v>2017-30</c:v>
                </c:pt>
                <c:pt idx="30">
                  <c:v>2017-31</c:v>
                </c:pt>
                <c:pt idx="31">
                  <c:v>2017-32</c:v>
                </c:pt>
                <c:pt idx="32">
                  <c:v>2017-33</c:v>
                </c:pt>
                <c:pt idx="33">
                  <c:v>2017-34</c:v>
                </c:pt>
                <c:pt idx="34">
                  <c:v>2017-35</c:v>
                </c:pt>
                <c:pt idx="35">
                  <c:v>2017-36</c:v>
                </c:pt>
                <c:pt idx="36">
                  <c:v>2017-37</c:v>
                </c:pt>
                <c:pt idx="37">
                  <c:v>2017-38</c:v>
                </c:pt>
                <c:pt idx="38">
                  <c:v>2017-39</c:v>
                </c:pt>
                <c:pt idx="39">
                  <c:v>2017-40</c:v>
                </c:pt>
                <c:pt idx="40">
                  <c:v>2017-41</c:v>
                </c:pt>
                <c:pt idx="41">
                  <c:v>2017-42</c:v>
                </c:pt>
                <c:pt idx="42">
                  <c:v>2017-43</c:v>
                </c:pt>
                <c:pt idx="43">
                  <c:v>2017-44</c:v>
                </c:pt>
                <c:pt idx="44">
                  <c:v>2017-45</c:v>
                </c:pt>
                <c:pt idx="45">
                  <c:v>2017-46</c:v>
                </c:pt>
                <c:pt idx="46">
                  <c:v>2017-47</c:v>
                </c:pt>
                <c:pt idx="47">
                  <c:v>2017-48</c:v>
                </c:pt>
                <c:pt idx="48">
                  <c:v>2017-49</c:v>
                </c:pt>
                <c:pt idx="49">
                  <c:v>2017-50</c:v>
                </c:pt>
                <c:pt idx="50">
                  <c:v>2017-51</c:v>
                </c:pt>
                <c:pt idx="51">
                  <c:v>2017-52</c:v>
                </c:pt>
                <c:pt idx="52">
                  <c:v>2018-01</c:v>
                </c:pt>
                <c:pt idx="53">
                  <c:v>2018-02</c:v>
                </c:pt>
                <c:pt idx="54">
                  <c:v>2018-03</c:v>
                </c:pt>
                <c:pt idx="55">
                  <c:v>2018-04</c:v>
                </c:pt>
                <c:pt idx="56">
                  <c:v>2018-05</c:v>
                </c:pt>
                <c:pt idx="57">
                  <c:v>2018-06</c:v>
                </c:pt>
                <c:pt idx="58">
                  <c:v>2018-07</c:v>
                </c:pt>
                <c:pt idx="59">
                  <c:v>2018-08</c:v>
                </c:pt>
                <c:pt idx="60">
                  <c:v>2018-09</c:v>
                </c:pt>
                <c:pt idx="61">
                  <c:v>2018-10</c:v>
                </c:pt>
                <c:pt idx="62">
                  <c:v>2018-11</c:v>
                </c:pt>
                <c:pt idx="63">
                  <c:v>2018-12</c:v>
                </c:pt>
                <c:pt idx="64">
                  <c:v>2018-13</c:v>
                </c:pt>
                <c:pt idx="65">
                  <c:v>2018-14</c:v>
                </c:pt>
              </c:strCache>
            </c:strRef>
          </c:cat>
          <c:val>
            <c:numRef>
              <c:f>Epicurve!$C$4:$C$70</c:f>
              <c:numCache>
                <c:formatCode>General</c:formatCode>
                <c:ptCount val="66"/>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2</c:v>
                </c:pt>
                <c:pt idx="16">
                  <c:v>0</c:v>
                </c:pt>
                <c:pt idx="17">
                  <c:v>1</c:v>
                </c:pt>
                <c:pt idx="18">
                  <c:v>2</c:v>
                </c:pt>
                <c:pt idx="19">
                  <c:v>0</c:v>
                </c:pt>
                <c:pt idx="20">
                  <c:v>0</c:v>
                </c:pt>
                <c:pt idx="21">
                  <c:v>1</c:v>
                </c:pt>
                <c:pt idx="22">
                  <c:v>0</c:v>
                </c:pt>
                <c:pt idx="23">
                  <c:v>1</c:v>
                </c:pt>
                <c:pt idx="24">
                  <c:v>1</c:v>
                </c:pt>
                <c:pt idx="25">
                  <c:v>1</c:v>
                </c:pt>
                <c:pt idx="26">
                  <c:v>2</c:v>
                </c:pt>
                <c:pt idx="27">
                  <c:v>0</c:v>
                </c:pt>
                <c:pt idx="28">
                  <c:v>0</c:v>
                </c:pt>
                <c:pt idx="29">
                  <c:v>0</c:v>
                </c:pt>
                <c:pt idx="30">
                  <c:v>1</c:v>
                </c:pt>
                <c:pt idx="31">
                  <c:v>1</c:v>
                </c:pt>
                <c:pt idx="32">
                  <c:v>0</c:v>
                </c:pt>
                <c:pt idx="33">
                  <c:v>1</c:v>
                </c:pt>
                <c:pt idx="34">
                  <c:v>1</c:v>
                </c:pt>
                <c:pt idx="35">
                  <c:v>1</c:v>
                </c:pt>
                <c:pt idx="36">
                  <c:v>0</c:v>
                </c:pt>
                <c:pt idx="37">
                  <c:v>0</c:v>
                </c:pt>
                <c:pt idx="38">
                  <c:v>0</c:v>
                </c:pt>
                <c:pt idx="39">
                  <c:v>0</c:v>
                </c:pt>
                <c:pt idx="40">
                  <c:v>0</c:v>
                </c:pt>
                <c:pt idx="41">
                  <c:v>0</c:v>
                </c:pt>
                <c:pt idx="42">
                  <c:v>0</c:v>
                </c:pt>
                <c:pt idx="43">
                  <c:v>0</c:v>
                </c:pt>
                <c:pt idx="44">
                  <c:v>0</c:v>
                </c:pt>
                <c:pt idx="45">
                  <c:v>0</c:v>
                </c:pt>
                <c:pt idx="46">
                  <c:v>3</c:v>
                </c:pt>
                <c:pt idx="47">
                  <c:v>1</c:v>
                </c:pt>
                <c:pt idx="48">
                  <c:v>0</c:v>
                </c:pt>
                <c:pt idx="49">
                  <c:v>1</c:v>
                </c:pt>
                <c:pt idx="50">
                  <c:v>0</c:v>
                </c:pt>
                <c:pt idx="51">
                  <c:v>0</c:v>
                </c:pt>
                <c:pt idx="52">
                  <c:v>0</c:v>
                </c:pt>
                <c:pt idx="53">
                  <c:v>1</c:v>
                </c:pt>
                <c:pt idx="54">
                  <c:v>0</c:v>
                </c:pt>
                <c:pt idx="55">
                  <c:v>3</c:v>
                </c:pt>
                <c:pt idx="56">
                  <c:v>4</c:v>
                </c:pt>
                <c:pt idx="57">
                  <c:v>9</c:v>
                </c:pt>
                <c:pt idx="58">
                  <c:v>18</c:v>
                </c:pt>
                <c:pt idx="59">
                  <c:v>12</c:v>
                </c:pt>
                <c:pt idx="60">
                  <c:v>19</c:v>
                </c:pt>
                <c:pt idx="61">
                  <c:v>24</c:v>
                </c:pt>
                <c:pt idx="62">
                  <c:v>35</c:v>
                </c:pt>
                <c:pt idx="63">
                  <c:v>32</c:v>
                </c:pt>
                <c:pt idx="64">
                  <c:v>32</c:v>
                </c:pt>
                <c:pt idx="65">
                  <c:v>22</c:v>
                </c:pt>
              </c:numCache>
            </c:numRef>
          </c:val>
          <c:extLst>
            <c:ext xmlns:c16="http://schemas.microsoft.com/office/drawing/2014/chart" uri="{C3380CC4-5D6E-409C-BE32-E72D297353CC}">
              <c16:uniqueId val="{00000001-A085-4C5A-B464-7DE454A4FA70}"/>
            </c:ext>
          </c:extLst>
        </c:ser>
        <c:dLbls>
          <c:showLegendKey val="0"/>
          <c:showVal val="0"/>
          <c:showCatName val="0"/>
          <c:showSerName val="0"/>
          <c:showPercent val="0"/>
          <c:showBubbleSize val="0"/>
        </c:dLbls>
        <c:gapWidth val="0"/>
        <c:overlap val="100"/>
        <c:axId val="531956264"/>
        <c:axId val="531959544"/>
      </c:barChart>
      <c:catAx>
        <c:axId val="531956264"/>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solidFill>
                      <a:schemeClr val="tx1"/>
                    </a:solidFill>
                  </a:rPr>
                  <a:t>Year-week</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531959544"/>
        <c:crosses val="autoZero"/>
        <c:auto val="1"/>
        <c:lblAlgn val="ctr"/>
        <c:lblOffset val="100"/>
        <c:noMultiLvlLbl val="0"/>
      </c:catAx>
      <c:valAx>
        <c:axId val="531959544"/>
        <c:scaling>
          <c:orientation val="minMax"/>
          <c:max val="300"/>
        </c:scaling>
        <c:delete val="0"/>
        <c:axPos val="l"/>
        <c:title>
          <c:tx>
            <c:rich>
              <a:bodyPr rot="-5400000" spcFirstLastPara="1" vertOverflow="ellipsis" vert="horz" wrap="square" anchor="ctr" anchorCtr="1"/>
              <a:lstStyle/>
              <a:p>
                <a:pPr>
                  <a:defRPr sz="1000" b="0" i="0" u="none" strike="noStrike" kern="1200" baseline="0">
                    <a:solidFill>
                      <a:schemeClr val="tx1"/>
                    </a:solidFill>
                    <a:latin typeface="+mn-lt"/>
                    <a:ea typeface="+mn-ea"/>
                    <a:cs typeface="+mn-cs"/>
                  </a:defRPr>
                </a:pPr>
                <a:r>
                  <a:rPr lang="en-GB">
                    <a:solidFill>
                      <a:schemeClr val="tx1"/>
                    </a:solidFill>
                  </a:rPr>
                  <a:t> Number</a:t>
                </a:r>
                <a:r>
                  <a:rPr lang="en-GB" baseline="0">
                    <a:solidFill>
                      <a:schemeClr val="tx1"/>
                    </a:solidFill>
                  </a:rPr>
                  <a:t> of dengue fever cases</a:t>
                </a:r>
                <a:endParaRPr lang="en-GB">
                  <a:solidFill>
                    <a:schemeClr val="tx1"/>
                  </a:solidFill>
                </a:endParaRP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title>
        <c:numFmt formatCode="General"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531956264"/>
        <c:crosses val="autoZero"/>
        <c:crossBetween val="between"/>
      </c:valAx>
      <c:spPr>
        <a:noFill/>
        <a:ln>
          <a:noFill/>
        </a:ln>
        <a:effectLst/>
      </c:spPr>
    </c:plotArea>
    <c:legend>
      <c:legendPos val="r"/>
      <c:layout>
        <c:manualLayout>
          <c:xMode val="edge"/>
          <c:yMode val="edge"/>
          <c:x val="0.10719268825916257"/>
          <c:y val="1.9673766417779931E-2"/>
          <c:w val="0.43223169362116659"/>
          <c:h val="0.15625109361329836"/>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legend>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4">
    <c:autoUpdate val="0"/>
  </c:externalData>
  <c:extLst>
    <c:ext xmlns:c14="http://schemas.microsoft.com/office/drawing/2007/8/2/chart" uri="{781A3756-C4B2-4CAC-9D66-4F8BD8637D16}">
      <c14:pivotOptions>
        <c14:dropZoneFilter val="1"/>
        <c14:dropZoneCategories val="1"/>
        <c14:dropZoneData val="1"/>
        <c14:dropZoneSeries val="1"/>
      </c14:pivotOptions>
    </c:ext>
    <c:ext xmlns:c16="http://schemas.microsoft.com/office/drawing/2014/chart" uri="{E28EC0CA-F0BB-4C9C-879D-F8772B89E7AC}">
      <c16:pivotOptions16>
        <c16:showExpandCollapseFieldButtons val="1"/>
      </c16:pivotOptions16>
    </c:ext>
  </c:extLst>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[YFEV_BRA_201701_DataSet Updated 23 01 2018.xlsm]EpiCurveAllStates!PivotEpiCurve</c:name>
    <c:fmtId val="203"/>
  </c:pivotSource>
  <c:chart>
    <c:autoTitleDeleted val="0"/>
    <c:pivotFmts>
      <c:pivotFmt>
        <c:idx val="0"/>
        <c:spPr>
          <a:solidFill>
            <a:schemeClr val="accent6"/>
          </a:solidFill>
          <a:ln>
            <a:noFill/>
          </a:ln>
          <a:effectLst/>
        </c:spPr>
      </c:pivotFmt>
      <c:pivotFmt>
        <c:idx val="1"/>
        <c:spPr>
          <a:solidFill>
            <a:schemeClr val="accent6"/>
          </a:solidFill>
          <a:ln>
            <a:noFill/>
          </a:ln>
          <a:effectLst/>
        </c:spPr>
      </c:pivotFmt>
      <c:pivotFmt>
        <c:idx val="2"/>
        <c:spPr>
          <a:solidFill>
            <a:schemeClr val="accent6"/>
          </a:solidFill>
          <a:ln>
            <a:noFill/>
          </a:ln>
          <a:effectLst/>
        </c:spPr>
      </c:pivotFmt>
      <c:pivotFmt>
        <c:idx val="3"/>
        <c:spPr>
          <a:solidFill>
            <a:schemeClr val="accent6"/>
          </a:solidFill>
          <a:ln>
            <a:noFill/>
          </a:ln>
          <a:effectLst/>
        </c:spPr>
      </c:pivotFmt>
      <c:pivotFmt>
        <c:idx val="4"/>
        <c:spPr>
          <a:solidFill>
            <a:schemeClr val="accent6"/>
          </a:solidFill>
          <a:ln>
            <a:noFill/>
          </a:ln>
          <a:effectLst/>
        </c:spPr>
      </c:pivotFmt>
      <c:pivotFmt>
        <c:idx val="5"/>
        <c:spPr>
          <a:solidFill>
            <a:schemeClr val="accent6"/>
          </a:solidFill>
          <a:ln>
            <a:noFill/>
          </a:ln>
          <a:effectLst/>
        </c:spPr>
      </c:pivotFmt>
      <c:pivotFmt>
        <c:idx val="6"/>
        <c:spPr>
          <a:solidFill>
            <a:schemeClr val="accent6"/>
          </a:solidFill>
          <a:ln>
            <a:noFill/>
          </a:ln>
          <a:effectLst/>
        </c:spPr>
      </c:pivotFmt>
      <c:pivotFmt>
        <c:idx val="7"/>
        <c:spPr>
          <a:solidFill>
            <a:schemeClr val="accent6"/>
          </a:solidFill>
          <a:ln>
            <a:noFill/>
          </a:ln>
          <a:effectLst/>
        </c:spPr>
      </c:pivotFmt>
      <c:pivotFmt>
        <c:idx val="8"/>
        <c:spPr>
          <a:solidFill>
            <a:schemeClr val="accent6"/>
          </a:solidFill>
          <a:ln>
            <a:noFill/>
          </a:ln>
          <a:effectLst/>
        </c:spPr>
      </c:pivotFmt>
      <c:pivotFmt>
        <c:idx val="9"/>
        <c:spPr>
          <a:solidFill>
            <a:schemeClr val="accent6"/>
          </a:solidFill>
          <a:ln>
            <a:noFill/>
          </a:ln>
          <a:effectLst/>
        </c:spPr>
      </c:pivotFmt>
      <c:pivotFmt>
        <c:idx val="10"/>
        <c:spPr>
          <a:solidFill>
            <a:schemeClr val="accent6"/>
          </a:solidFill>
          <a:ln>
            <a:noFill/>
          </a:ln>
          <a:effectLst/>
        </c:spPr>
      </c:pivotFmt>
      <c:pivotFmt>
        <c:idx val="11"/>
        <c:spPr>
          <a:solidFill>
            <a:schemeClr val="accent6"/>
          </a:solidFill>
          <a:ln>
            <a:noFill/>
          </a:ln>
          <a:effectLst/>
        </c:spPr>
      </c:pivotFmt>
      <c:pivotFmt>
        <c:idx val="12"/>
        <c:spPr>
          <a:solidFill>
            <a:schemeClr val="accent6"/>
          </a:solidFill>
          <a:ln>
            <a:noFill/>
          </a:ln>
          <a:effectLst/>
        </c:spPr>
      </c:pivotFmt>
      <c:pivotFmt>
        <c:idx val="13"/>
        <c:spPr>
          <a:solidFill>
            <a:schemeClr val="accent6"/>
          </a:solidFill>
          <a:ln>
            <a:noFill/>
          </a:ln>
          <a:effectLst/>
        </c:spPr>
      </c:pivotFmt>
      <c:pivotFmt>
        <c:idx val="14"/>
        <c:spPr>
          <a:solidFill>
            <a:schemeClr val="accent6"/>
          </a:solidFill>
          <a:ln>
            <a:noFill/>
          </a:ln>
          <a:effectLst/>
        </c:spPr>
      </c:pivotFmt>
      <c:pivotFmt>
        <c:idx val="15"/>
        <c:spPr>
          <a:solidFill>
            <a:schemeClr val="accent6"/>
          </a:solidFill>
          <a:ln>
            <a:noFill/>
          </a:ln>
          <a:effectLst/>
        </c:spPr>
      </c:pivotFmt>
      <c:pivotFmt>
        <c:idx val="16"/>
        <c:spPr>
          <a:solidFill>
            <a:schemeClr val="accent6"/>
          </a:solidFill>
          <a:ln>
            <a:noFill/>
          </a:ln>
          <a:effectLst/>
        </c:spPr>
        <c:marker>
          <c:symbol val="none"/>
        </c:marker>
      </c:pivotFmt>
      <c:pivotFmt>
        <c:idx val="17"/>
        <c:spPr>
          <a:solidFill>
            <a:schemeClr val="accent6"/>
          </a:solidFill>
          <a:ln>
            <a:noFill/>
          </a:ln>
          <a:effectLst/>
        </c:spPr>
        <c:marker>
          <c:symbol val="none"/>
        </c:marker>
      </c:pivotFmt>
      <c:pivotFmt>
        <c:idx val="18"/>
        <c:spPr>
          <a:solidFill>
            <a:schemeClr val="accent6"/>
          </a:solidFill>
          <a:ln>
            <a:noFill/>
          </a:ln>
          <a:effectLst/>
        </c:spPr>
        <c:marker>
          <c:symbol val="none"/>
        </c:marker>
      </c:pivotFmt>
      <c:pivotFmt>
        <c:idx val="19"/>
        <c:spPr>
          <a:solidFill>
            <a:schemeClr val="accent6"/>
          </a:solidFill>
          <a:ln>
            <a:noFill/>
          </a:ln>
          <a:effectLst/>
        </c:spPr>
        <c:marker>
          <c:symbol val="none"/>
        </c:marker>
      </c:pivotFmt>
      <c:pivotFmt>
        <c:idx val="20"/>
        <c:spPr>
          <a:solidFill>
            <a:schemeClr val="accent6"/>
          </a:solidFill>
          <a:ln>
            <a:noFill/>
          </a:ln>
          <a:effectLst/>
        </c:spPr>
        <c:marker>
          <c:symbol val="none"/>
        </c:marker>
      </c:pivotFmt>
      <c:pivotFmt>
        <c:idx val="21"/>
        <c:spPr>
          <a:solidFill>
            <a:schemeClr val="accent6"/>
          </a:solidFill>
          <a:ln>
            <a:noFill/>
          </a:ln>
          <a:effectLst/>
        </c:spPr>
        <c:marker>
          <c:symbol val="none"/>
        </c:marker>
      </c:pivotFmt>
      <c:pivotFmt>
        <c:idx val="22"/>
        <c:spPr>
          <a:solidFill>
            <a:schemeClr val="accent6"/>
          </a:solidFill>
          <a:ln>
            <a:noFill/>
          </a:ln>
          <a:effectLst/>
        </c:spPr>
      </c:pivotFmt>
      <c:pivotFmt>
        <c:idx val="23"/>
        <c:spPr>
          <a:solidFill>
            <a:schemeClr val="accent6"/>
          </a:solidFill>
          <a:ln>
            <a:noFill/>
          </a:ln>
          <a:effectLst/>
        </c:spPr>
      </c:pivotFmt>
      <c:pivotFmt>
        <c:idx val="24"/>
        <c:spPr>
          <a:solidFill>
            <a:schemeClr val="accent6"/>
          </a:solidFill>
          <a:ln>
            <a:noFill/>
          </a:ln>
          <a:effectLst/>
        </c:spPr>
      </c:pivotFmt>
      <c:pivotFmt>
        <c:idx val="25"/>
        <c:spPr>
          <a:solidFill>
            <a:schemeClr val="accent6"/>
          </a:solidFill>
          <a:ln>
            <a:noFill/>
          </a:ln>
          <a:effectLst/>
        </c:spPr>
      </c:pivotFmt>
      <c:pivotFmt>
        <c:idx val="26"/>
        <c:spPr>
          <a:solidFill>
            <a:schemeClr val="accent6"/>
          </a:solidFill>
          <a:ln>
            <a:noFill/>
          </a:ln>
          <a:effectLst/>
        </c:spPr>
      </c:pivotFmt>
      <c:pivotFmt>
        <c:idx val="27"/>
        <c:spPr>
          <a:solidFill>
            <a:schemeClr val="accent6"/>
          </a:solidFill>
          <a:ln>
            <a:noFill/>
          </a:ln>
          <a:effectLst/>
        </c:spPr>
      </c:pivotFmt>
      <c:pivotFmt>
        <c:idx val="28"/>
        <c:spPr>
          <a:solidFill>
            <a:schemeClr val="accent6"/>
          </a:solidFill>
          <a:ln>
            <a:noFill/>
          </a:ln>
          <a:effectLst/>
        </c:spPr>
      </c:pivotFmt>
      <c:pivotFmt>
        <c:idx val="29"/>
        <c:spPr>
          <a:solidFill>
            <a:schemeClr val="accent6"/>
          </a:solidFill>
          <a:ln>
            <a:noFill/>
          </a:ln>
          <a:effectLst/>
        </c:spPr>
      </c:pivotFmt>
      <c:pivotFmt>
        <c:idx val="30"/>
        <c:spPr>
          <a:solidFill>
            <a:schemeClr val="accent6"/>
          </a:solidFill>
          <a:ln>
            <a:noFill/>
          </a:ln>
          <a:effectLst/>
        </c:spPr>
      </c:pivotFmt>
      <c:pivotFmt>
        <c:idx val="31"/>
        <c:spPr>
          <a:solidFill>
            <a:schemeClr val="accent6"/>
          </a:solidFill>
          <a:ln>
            <a:noFill/>
          </a:ln>
          <a:effectLst/>
        </c:spPr>
      </c:pivotFmt>
      <c:pivotFmt>
        <c:idx val="32"/>
        <c:spPr>
          <a:solidFill>
            <a:schemeClr val="accent6"/>
          </a:solidFill>
          <a:ln>
            <a:noFill/>
          </a:ln>
          <a:effectLst/>
        </c:spPr>
      </c:pivotFmt>
      <c:pivotFmt>
        <c:idx val="33"/>
        <c:spPr>
          <a:solidFill>
            <a:schemeClr val="accent6"/>
          </a:solidFill>
          <a:ln>
            <a:noFill/>
          </a:ln>
          <a:effectLst/>
        </c:spPr>
      </c:pivotFmt>
      <c:pivotFmt>
        <c:idx val="34"/>
        <c:spPr>
          <a:solidFill>
            <a:schemeClr val="accent6"/>
          </a:solidFill>
          <a:ln>
            <a:noFill/>
          </a:ln>
          <a:effectLst/>
        </c:spPr>
      </c:pivotFmt>
      <c:pivotFmt>
        <c:idx val="35"/>
        <c:spPr>
          <a:solidFill>
            <a:schemeClr val="accent6"/>
          </a:solidFill>
          <a:ln>
            <a:noFill/>
          </a:ln>
          <a:effectLst/>
        </c:spPr>
      </c:pivotFmt>
      <c:pivotFmt>
        <c:idx val="36"/>
        <c:spPr>
          <a:solidFill>
            <a:schemeClr val="accent6"/>
          </a:solidFill>
          <a:ln>
            <a:noFill/>
          </a:ln>
          <a:effectLst/>
        </c:spPr>
      </c:pivotFmt>
      <c:pivotFmt>
        <c:idx val="37"/>
        <c:spPr>
          <a:solidFill>
            <a:schemeClr val="accent6"/>
          </a:solidFill>
          <a:ln>
            <a:noFill/>
          </a:ln>
          <a:effectLst/>
        </c:spPr>
      </c:pivotFmt>
      <c:pivotFmt>
        <c:idx val="38"/>
        <c:spPr>
          <a:solidFill>
            <a:schemeClr val="accent6"/>
          </a:solidFill>
          <a:ln>
            <a:noFill/>
          </a:ln>
          <a:effectLst/>
        </c:spPr>
      </c:pivotFmt>
      <c:pivotFmt>
        <c:idx val="39"/>
        <c:spPr>
          <a:solidFill>
            <a:schemeClr val="accent6"/>
          </a:solidFill>
          <a:ln>
            <a:noFill/>
          </a:ln>
          <a:effectLst/>
        </c:spPr>
      </c:pivotFmt>
      <c:pivotFmt>
        <c:idx val="40"/>
        <c:spPr>
          <a:solidFill>
            <a:schemeClr val="accent6"/>
          </a:solidFill>
          <a:ln>
            <a:noFill/>
          </a:ln>
          <a:effectLst/>
        </c:spPr>
      </c:pivotFmt>
      <c:pivotFmt>
        <c:idx val="41"/>
        <c:spPr>
          <a:solidFill>
            <a:schemeClr val="accent6"/>
          </a:solidFill>
          <a:ln>
            <a:noFill/>
          </a:ln>
          <a:effectLst/>
        </c:spPr>
      </c:pivotFmt>
      <c:pivotFmt>
        <c:idx val="42"/>
        <c:spPr>
          <a:solidFill>
            <a:schemeClr val="accent6"/>
          </a:solidFill>
          <a:ln>
            <a:noFill/>
          </a:ln>
          <a:effectLst/>
        </c:spPr>
      </c:pivotFmt>
      <c:pivotFmt>
        <c:idx val="43"/>
        <c:spPr>
          <a:solidFill>
            <a:schemeClr val="accent6"/>
          </a:solidFill>
          <a:ln>
            <a:noFill/>
          </a:ln>
          <a:effectLst/>
        </c:spPr>
      </c:pivotFmt>
      <c:pivotFmt>
        <c:idx val="44"/>
        <c:spPr>
          <a:solidFill>
            <a:schemeClr val="accent6"/>
          </a:solidFill>
          <a:ln>
            <a:noFill/>
          </a:ln>
          <a:effectLst/>
        </c:spPr>
        <c:marker>
          <c:symbol val="none"/>
        </c:marker>
      </c:pivotFmt>
      <c:pivotFmt>
        <c:idx val="45"/>
        <c:spPr>
          <a:solidFill>
            <a:schemeClr val="accent6"/>
          </a:solidFill>
          <a:ln>
            <a:noFill/>
          </a:ln>
          <a:effectLst/>
        </c:spPr>
        <c:marker>
          <c:symbol val="none"/>
        </c:marker>
      </c:pivotFmt>
      <c:pivotFmt>
        <c:idx val="46"/>
        <c:spPr>
          <a:solidFill>
            <a:schemeClr val="accent6"/>
          </a:solidFill>
          <a:ln>
            <a:noFill/>
          </a:ln>
          <a:effectLst/>
        </c:spPr>
      </c:pivotFmt>
      <c:pivotFmt>
        <c:idx val="47"/>
        <c:spPr>
          <a:solidFill>
            <a:schemeClr val="accent6"/>
          </a:solidFill>
          <a:ln>
            <a:noFill/>
          </a:ln>
          <a:effectLst/>
        </c:spPr>
      </c:pivotFmt>
      <c:pivotFmt>
        <c:idx val="48"/>
        <c:spPr>
          <a:solidFill>
            <a:schemeClr val="accent6"/>
          </a:solidFill>
          <a:ln>
            <a:noFill/>
          </a:ln>
          <a:effectLst/>
        </c:spPr>
        <c:marker>
          <c:symbol val="none"/>
        </c:marker>
      </c:pivotFmt>
      <c:pivotFmt>
        <c:idx val="49"/>
        <c:spPr>
          <a:solidFill>
            <a:schemeClr val="accent6"/>
          </a:solidFill>
          <a:ln>
            <a:noFill/>
          </a:ln>
          <a:effectLst/>
        </c:spPr>
      </c:pivotFmt>
      <c:pivotFmt>
        <c:idx val="50"/>
        <c:spPr>
          <a:solidFill>
            <a:schemeClr val="accent6"/>
          </a:solidFill>
          <a:ln>
            <a:noFill/>
          </a:ln>
          <a:effectLst/>
        </c:spPr>
        <c:marker>
          <c:symbol val="none"/>
        </c:marker>
      </c:pivotFmt>
      <c:pivotFmt>
        <c:idx val="51"/>
        <c:spPr>
          <a:solidFill>
            <a:schemeClr val="accent6"/>
          </a:solidFill>
          <a:ln>
            <a:noFill/>
          </a:ln>
          <a:effectLst/>
        </c:spPr>
      </c:pivotFmt>
      <c:pivotFmt>
        <c:idx val="52"/>
        <c:spPr>
          <a:solidFill>
            <a:schemeClr val="accent6"/>
          </a:solidFill>
          <a:ln>
            <a:noFill/>
          </a:ln>
          <a:effectLst/>
        </c:spPr>
      </c:pivotFmt>
      <c:pivotFmt>
        <c:idx val="53"/>
        <c:spPr>
          <a:solidFill>
            <a:schemeClr val="accent6"/>
          </a:solidFill>
          <a:ln>
            <a:noFill/>
          </a:ln>
          <a:effectLst/>
        </c:spPr>
      </c:pivotFmt>
      <c:pivotFmt>
        <c:idx val="54"/>
        <c:spPr>
          <a:solidFill>
            <a:schemeClr val="accent6"/>
          </a:solidFill>
          <a:ln>
            <a:noFill/>
          </a:ln>
          <a:effectLst/>
        </c:spPr>
      </c:pivotFmt>
      <c:pivotFmt>
        <c:idx val="55"/>
        <c:spPr>
          <a:solidFill>
            <a:schemeClr val="accent6"/>
          </a:solidFill>
          <a:ln>
            <a:noFill/>
          </a:ln>
          <a:effectLst/>
        </c:spPr>
      </c:pivotFmt>
      <c:pivotFmt>
        <c:idx val="56"/>
        <c:spPr>
          <a:solidFill>
            <a:schemeClr val="accent6"/>
          </a:solidFill>
          <a:ln>
            <a:noFill/>
          </a:ln>
          <a:effectLst/>
        </c:spPr>
      </c:pivotFmt>
      <c:pivotFmt>
        <c:idx val="57"/>
        <c:spPr>
          <a:solidFill>
            <a:schemeClr val="accent6"/>
          </a:solidFill>
          <a:ln>
            <a:noFill/>
          </a:ln>
          <a:effectLst/>
        </c:spPr>
      </c:pivotFmt>
      <c:pivotFmt>
        <c:idx val="58"/>
        <c:spPr>
          <a:solidFill>
            <a:srgbClr val="C3D69B"/>
          </a:solidFill>
          <a:ln>
            <a:solidFill>
              <a:srgbClr val="595959"/>
            </a:solidFill>
          </a:ln>
          <a:effectLst/>
        </c:spPr>
        <c:marker>
          <c:symbol val="none"/>
        </c:marker>
      </c:pivotFmt>
      <c:pivotFmt>
        <c:idx val="59"/>
        <c:spPr>
          <a:solidFill>
            <a:srgbClr val="FF9999"/>
          </a:solidFill>
          <a:ln>
            <a:solidFill>
              <a:srgbClr val="595959"/>
            </a:solidFill>
          </a:ln>
          <a:effectLst/>
        </c:spPr>
        <c:marker>
          <c:symbol val="none"/>
        </c:marker>
      </c:pivotFmt>
      <c:pivotFmt>
        <c:idx val="60"/>
        <c:spPr>
          <a:solidFill>
            <a:srgbClr val="C6A4C4"/>
          </a:solidFill>
          <a:ln>
            <a:solidFill>
              <a:srgbClr val="595959"/>
            </a:solidFill>
          </a:ln>
          <a:effectLst/>
        </c:spPr>
        <c:marker>
          <c:symbol val="none"/>
        </c:marker>
      </c:pivotFmt>
      <c:pivotFmt>
        <c:idx val="61"/>
        <c:spPr>
          <a:solidFill>
            <a:schemeClr val="accent4">
              <a:lumMod val="20000"/>
              <a:lumOff val="80000"/>
            </a:schemeClr>
          </a:solidFill>
          <a:ln>
            <a:solidFill>
              <a:srgbClr val="595959"/>
            </a:solidFill>
          </a:ln>
          <a:effectLst/>
        </c:spPr>
        <c:marker>
          <c:symbol val="none"/>
        </c:marker>
      </c:pivotFmt>
      <c:pivotFmt>
        <c:idx val="62"/>
        <c:spPr>
          <a:solidFill>
            <a:srgbClr val="FAC890"/>
          </a:solidFill>
          <a:ln>
            <a:solidFill>
              <a:srgbClr val="595959"/>
            </a:solidFill>
          </a:ln>
          <a:effectLst/>
        </c:spPr>
        <c:marker>
          <c:symbol val="none"/>
        </c:marker>
      </c:pivotFmt>
      <c:pivotFmt>
        <c:idx val="63"/>
        <c:spPr>
          <a:solidFill>
            <a:srgbClr val="8FD4DD"/>
          </a:solidFill>
          <a:ln>
            <a:solidFill>
              <a:srgbClr val="595959"/>
            </a:solidFill>
          </a:ln>
          <a:effectLst/>
        </c:spPr>
        <c:marker>
          <c:symbol val="none"/>
        </c:marker>
      </c:pivotFmt>
      <c:pivotFmt>
        <c:idx val="64"/>
        <c:spPr>
          <a:solidFill>
            <a:srgbClr val="C0C0C0"/>
          </a:solidFill>
          <a:ln>
            <a:solidFill>
              <a:srgbClr val="595959"/>
            </a:solidFill>
          </a:ln>
          <a:effectLst/>
        </c:spPr>
        <c:marker>
          <c:symbol val="none"/>
        </c:marker>
      </c:pivotFmt>
      <c:pivotFmt>
        <c:idx val="65"/>
        <c:spPr>
          <a:solidFill>
            <a:srgbClr val="C0C0C0"/>
          </a:solidFill>
          <a:ln>
            <a:solidFill>
              <a:srgbClr val="595959"/>
            </a:solidFill>
          </a:ln>
          <a:effectLst/>
        </c:spPr>
      </c:pivotFmt>
      <c:pivotFmt>
        <c:idx val="66"/>
        <c:spPr>
          <a:solidFill>
            <a:srgbClr val="8E97DA"/>
          </a:solidFill>
          <a:ln>
            <a:solidFill>
              <a:srgbClr val="595959"/>
            </a:solidFill>
          </a:ln>
          <a:effectLst/>
        </c:spPr>
        <c:marker>
          <c:symbol val="none"/>
        </c:marker>
      </c:pivotFmt>
      <c:pivotFmt>
        <c:idx val="67"/>
        <c:spPr>
          <a:solidFill>
            <a:srgbClr val="FF75AD"/>
          </a:solidFill>
          <a:ln>
            <a:solidFill>
              <a:srgbClr val="595959"/>
            </a:solidFill>
          </a:ln>
          <a:effectLst/>
        </c:spPr>
        <c:marker>
          <c:symbol val="none"/>
        </c:marker>
      </c:pivotFmt>
      <c:pivotFmt>
        <c:idx val="68"/>
        <c:spPr>
          <a:solidFill>
            <a:srgbClr val="C3D69B"/>
          </a:solidFill>
          <a:ln>
            <a:solidFill>
              <a:srgbClr val="595959"/>
            </a:solidFill>
          </a:ln>
          <a:effectLst/>
        </c:spPr>
        <c:marker>
          <c:symbol val="none"/>
        </c:marker>
      </c:pivotFmt>
      <c:pivotFmt>
        <c:idx val="69"/>
        <c:spPr>
          <a:solidFill>
            <a:srgbClr val="FF9999"/>
          </a:solidFill>
          <a:ln>
            <a:solidFill>
              <a:srgbClr val="595959"/>
            </a:solidFill>
          </a:ln>
          <a:effectLst/>
        </c:spPr>
        <c:marker>
          <c:symbol val="none"/>
        </c:marker>
      </c:pivotFmt>
      <c:pivotFmt>
        <c:idx val="70"/>
        <c:spPr>
          <a:solidFill>
            <a:srgbClr val="C0C0C0"/>
          </a:solidFill>
          <a:ln>
            <a:solidFill>
              <a:srgbClr val="595959"/>
            </a:solidFill>
          </a:ln>
          <a:effectLst/>
        </c:spPr>
        <c:marker>
          <c:symbol val="none"/>
        </c:marker>
      </c:pivotFmt>
      <c:pivotFmt>
        <c:idx val="71"/>
        <c:spPr>
          <a:solidFill>
            <a:srgbClr val="FAC890"/>
          </a:solidFill>
          <a:ln>
            <a:solidFill>
              <a:srgbClr val="595959"/>
            </a:solidFill>
          </a:ln>
          <a:effectLst/>
        </c:spPr>
        <c:marker>
          <c:symbol val="none"/>
        </c:marker>
      </c:pivotFmt>
      <c:pivotFmt>
        <c:idx val="72"/>
        <c:spPr>
          <a:solidFill>
            <a:srgbClr val="8FD4DD"/>
          </a:solidFill>
          <a:ln>
            <a:solidFill>
              <a:srgbClr val="595959"/>
            </a:solidFill>
          </a:ln>
          <a:effectLst/>
        </c:spPr>
        <c:marker>
          <c:symbol val="none"/>
        </c:marker>
      </c:pivotFmt>
      <c:pivotFmt>
        <c:idx val="73"/>
        <c:spPr>
          <a:solidFill>
            <a:schemeClr val="accent4">
              <a:lumMod val="20000"/>
              <a:lumOff val="80000"/>
            </a:schemeClr>
          </a:solidFill>
          <a:ln>
            <a:solidFill>
              <a:srgbClr val="595959"/>
            </a:solidFill>
          </a:ln>
          <a:effectLst/>
        </c:spPr>
        <c:marker>
          <c:symbol val="none"/>
        </c:marker>
      </c:pivotFmt>
      <c:pivotFmt>
        <c:idx val="74"/>
        <c:spPr>
          <a:solidFill>
            <a:srgbClr val="C6A4C4"/>
          </a:solidFill>
          <a:ln>
            <a:solidFill>
              <a:srgbClr val="595959"/>
            </a:solidFill>
          </a:ln>
          <a:effectLst/>
        </c:spPr>
        <c:marker>
          <c:symbol val="none"/>
        </c:marker>
      </c:pivotFmt>
      <c:pivotFmt>
        <c:idx val="75"/>
        <c:spPr>
          <a:solidFill>
            <a:srgbClr val="8E97DA"/>
          </a:solidFill>
          <a:ln>
            <a:solidFill>
              <a:srgbClr val="595959"/>
            </a:solidFill>
          </a:ln>
          <a:effectLst/>
        </c:spPr>
        <c:marker>
          <c:symbol val="none"/>
        </c:marker>
      </c:pivotFmt>
      <c:pivotFmt>
        <c:idx val="76"/>
        <c:spPr>
          <a:solidFill>
            <a:srgbClr val="FF75AD"/>
          </a:solidFill>
          <a:ln>
            <a:solidFill>
              <a:srgbClr val="595959"/>
            </a:solidFill>
          </a:ln>
          <a:effectLst/>
        </c:spPr>
        <c:marker>
          <c:symbol val="none"/>
        </c:marker>
      </c:pivotFmt>
      <c:pivotFmt>
        <c:idx val="77"/>
        <c:spPr>
          <a:solidFill>
            <a:srgbClr val="C3D69B"/>
          </a:solidFill>
          <a:ln>
            <a:solidFill>
              <a:srgbClr val="595959"/>
            </a:solidFill>
          </a:ln>
          <a:effectLst/>
        </c:spPr>
        <c:marker>
          <c:symbol val="none"/>
        </c:marker>
      </c:pivotFmt>
      <c:pivotFmt>
        <c:idx val="78"/>
        <c:spPr>
          <a:solidFill>
            <a:srgbClr val="FF9999"/>
          </a:solidFill>
          <a:ln>
            <a:solidFill>
              <a:srgbClr val="595959"/>
            </a:solidFill>
          </a:ln>
          <a:effectLst/>
        </c:spPr>
        <c:marker>
          <c:symbol val="none"/>
        </c:marker>
      </c:pivotFmt>
      <c:pivotFmt>
        <c:idx val="79"/>
        <c:spPr>
          <a:solidFill>
            <a:srgbClr val="C0C0C0"/>
          </a:solidFill>
          <a:ln>
            <a:solidFill>
              <a:srgbClr val="595959"/>
            </a:solidFill>
          </a:ln>
          <a:effectLst/>
        </c:spPr>
        <c:marker>
          <c:symbol val="none"/>
        </c:marker>
      </c:pivotFmt>
      <c:pivotFmt>
        <c:idx val="80"/>
        <c:spPr>
          <a:solidFill>
            <a:srgbClr val="FAC890"/>
          </a:solidFill>
          <a:ln>
            <a:solidFill>
              <a:srgbClr val="595959"/>
            </a:solidFill>
          </a:ln>
          <a:effectLst/>
        </c:spPr>
        <c:marker>
          <c:symbol val="none"/>
        </c:marker>
      </c:pivotFmt>
      <c:pivotFmt>
        <c:idx val="81"/>
        <c:spPr>
          <a:solidFill>
            <a:srgbClr val="8FD4DD"/>
          </a:solidFill>
          <a:ln>
            <a:solidFill>
              <a:srgbClr val="595959"/>
            </a:solidFill>
          </a:ln>
          <a:effectLst/>
        </c:spPr>
        <c:marker>
          <c:symbol val="none"/>
        </c:marker>
      </c:pivotFmt>
      <c:pivotFmt>
        <c:idx val="82"/>
        <c:spPr>
          <a:solidFill>
            <a:schemeClr val="accent4">
              <a:lumMod val="20000"/>
              <a:lumOff val="80000"/>
            </a:schemeClr>
          </a:solidFill>
          <a:ln>
            <a:solidFill>
              <a:srgbClr val="595959"/>
            </a:solidFill>
          </a:ln>
          <a:effectLst/>
        </c:spPr>
        <c:marker>
          <c:symbol val="none"/>
        </c:marker>
      </c:pivotFmt>
      <c:pivotFmt>
        <c:idx val="83"/>
        <c:spPr>
          <a:solidFill>
            <a:srgbClr val="C6A4C4"/>
          </a:solidFill>
          <a:ln>
            <a:solidFill>
              <a:srgbClr val="595959"/>
            </a:solidFill>
          </a:ln>
          <a:effectLst/>
        </c:spPr>
        <c:marker>
          <c:symbol val="none"/>
        </c:marker>
      </c:pivotFmt>
      <c:pivotFmt>
        <c:idx val="84"/>
        <c:spPr>
          <a:solidFill>
            <a:srgbClr val="8E97DA"/>
          </a:solidFill>
          <a:ln>
            <a:solidFill>
              <a:srgbClr val="595959"/>
            </a:solidFill>
          </a:ln>
          <a:effectLst/>
        </c:spPr>
        <c:marker>
          <c:symbol val="none"/>
        </c:marker>
      </c:pivotFmt>
      <c:pivotFmt>
        <c:idx val="85"/>
        <c:spPr>
          <a:solidFill>
            <a:srgbClr val="FF75AD"/>
          </a:solidFill>
          <a:ln>
            <a:solidFill>
              <a:srgbClr val="595959"/>
            </a:solidFill>
          </a:ln>
          <a:effectLst/>
        </c:spPr>
        <c:marker>
          <c:symbol val="none"/>
        </c:marker>
      </c:pivotFmt>
    </c:pivotFmts>
    <c:plotArea>
      <c:layout>
        <c:manualLayout>
          <c:layoutTarget val="inner"/>
          <c:xMode val="edge"/>
          <c:yMode val="edge"/>
          <c:x val="5.1664610630777617E-2"/>
          <c:y val="6.2052219775845567E-2"/>
          <c:w val="0.91818444552301981"/>
          <c:h val="0.68795296322556843"/>
        </c:manualLayout>
      </c:layout>
      <c:barChart>
        <c:barDir val="col"/>
        <c:grouping val="stacked"/>
        <c:varyColors val="0"/>
        <c:ser>
          <c:idx val="0"/>
          <c:order val="0"/>
          <c:tx>
            <c:strRef>
              <c:f>EpiCurveAllStates!$B$3:$B$4</c:f>
              <c:strCache>
                <c:ptCount val="1"/>
                <c:pt idx="0">
                  <c:v>Minas Gerais</c:v>
                </c:pt>
              </c:strCache>
            </c:strRef>
          </c:tx>
          <c:spPr>
            <a:solidFill>
              <a:srgbClr val="C3D69B"/>
            </a:solidFill>
            <a:ln>
              <a:solidFill>
                <a:srgbClr val="595959"/>
              </a:solidFill>
            </a:ln>
            <a:effectLst/>
          </c:spPr>
          <c:invertIfNegative val="0"/>
          <c:cat>
            <c:strRef>
              <c:f>EpiCurveAllStates!$A$5:$A$21</c:f>
              <c:strCache>
                <c:ptCount val="16"/>
                <c:pt idx="0">
                  <c:v>2017-01</c:v>
                </c:pt>
                <c:pt idx="1">
                  <c:v>2017-02</c:v>
                </c:pt>
                <c:pt idx="2">
                  <c:v>2017-03</c:v>
                </c:pt>
                <c:pt idx="3">
                  <c:v>2017-04</c:v>
                </c:pt>
                <c:pt idx="4">
                  <c:v>2017-05</c:v>
                </c:pt>
                <c:pt idx="5">
                  <c:v>2017-06</c:v>
                </c:pt>
                <c:pt idx="6">
                  <c:v>2017-07</c:v>
                </c:pt>
                <c:pt idx="7">
                  <c:v>2017-08</c:v>
                </c:pt>
                <c:pt idx="8">
                  <c:v>2017-09</c:v>
                </c:pt>
                <c:pt idx="9">
                  <c:v>2017-10</c:v>
                </c:pt>
                <c:pt idx="10">
                  <c:v>2017-11</c:v>
                </c:pt>
                <c:pt idx="11">
                  <c:v>2017-12</c:v>
                </c:pt>
                <c:pt idx="12">
                  <c:v>2018-01</c:v>
                </c:pt>
                <c:pt idx="13">
                  <c:v>2018-02</c:v>
                </c:pt>
                <c:pt idx="14">
                  <c:v>2018-03</c:v>
                </c:pt>
                <c:pt idx="15">
                  <c:v>2018-04</c:v>
                </c:pt>
              </c:strCache>
            </c:strRef>
          </c:cat>
          <c:val>
            <c:numRef>
              <c:f>EpiCurveAllStates!$B$5:$B$21</c:f>
              <c:numCache>
                <c:formatCode>General</c:formatCode>
                <c:ptCount val="16"/>
                <c:pt idx="0">
                  <c:v>126</c:v>
                </c:pt>
                <c:pt idx="1">
                  <c:v>143</c:v>
                </c:pt>
                <c:pt idx="2">
                  <c:v>153</c:v>
                </c:pt>
                <c:pt idx="3">
                  <c:v>65</c:v>
                </c:pt>
                <c:pt idx="5">
                  <c:v>0</c:v>
                </c:pt>
                <c:pt idx="6">
                  <c:v>-487</c:v>
                </c:pt>
                <c:pt idx="7">
                  <c:v>0</c:v>
                </c:pt>
                <c:pt idx="8">
                  <c:v>0</c:v>
                </c:pt>
                <c:pt idx="9">
                  <c:v>0</c:v>
                </c:pt>
                <c:pt idx="10">
                  <c:v>0</c:v>
                </c:pt>
                <c:pt idx="11">
                  <c:v>0</c:v>
                </c:pt>
                <c:pt idx="12">
                  <c:v>77</c:v>
                </c:pt>
                <c:pt idx="13">
                  <c:v>237</c:v>
                </c:pt>
                <c:pt idx="14">
                  <c:v>161</c:v>
                </c:pt>
                <c:pt idx="15">
                  <c:v>19</c:v>
                </c:pt>
              </c:numCache>
            </c:numRef>
          </c:val>
          <c:extLst>
            <c:ext xmlns:c16="http://schemas.microsoft.com/office/drawing/2014/chart" uri="{C3380CC4-5D6E-409C-BE32-E72D297353CC}">
              <c16:uniqueId val="{00000000-6A9C-4274-9BB5-9E4EE99373B7}"/>
            </c:ext>
          </c:extLst>
        </c:ser>
        <c:ser>
          <c:idx val="1"/>
          <c:order val="1"/>
          <c:tx>
            <c:strRef>
              <c:f>EpiCurveAllStates!$C$3:$C$4</c:f>
              <c:strCache>
                <c:ptCount val="1"/>
                <c:pt idx="0">
                  <c:v>Espírito Santo</c:v>
                </c:pt>
              </c:strCache>
            </c:strRef>
          </c:tx>
          <c:spPr>
            <a:solidFill>
              <a:srgbClr val="FF9999"/>
            </a:solidFill>
            <a:ln>
              <a:solidFill>
                <a:srgbClr val="595959"/>
              </a:solidFill>
            </a:ln>
            <a:effectLst/>
          </c:spPr>
          <c:invertIfNegative val="0"/>
          <c:cat>
            <c:strRef>
              <c:f>EpiCurveAllStates!$A$5:$A$21</c:f>
              <c:strCache>
                <c:ptCount val="16"/>
                <c:pt idx="0">
                  <c:v>2017-01</c:v>
                </c:pt>
                <c:pt idx="1">
                  <c:v>2017-02</c:v>
                </c:pt>
                <c:pt idx="2">
                  <c:v>2017-03</c:v>
                </c:pt>
                <c:pt idx="3">
                  <c:v>2017-04</c:v>
                </c:pt>
                <c:pt idx="4">
                  <c:v>2017-05</c:v>
                </c:pt>
                <c:pt idx="5">
                  <c:v>2017-06</c:v>
                </c:pt>
                <c:pt idx="6">
                  <c:v>2017-07</c:v>
                </c:pt>
                <c:pt idx="7">
                  <c:v>2017-08</c:v>
                </c:pt>
                <c:pt idx="8">
                  <c:v>2017-09</c:v>
                </c:pt>
                <c:pt idx="9">
                  <c:v>2017-10</c:v>
                </c:pt>
                <c:pt idx="10">
                  <c:v>2017-11</c:v>
                </c:pt>
                <c:pt idx="11">
                  <c:v>2017-12</c:v>
                </c:pt>
                <c:pt idx="12">
                  <c:v>2018-01</c:v>
                </c:pt>
                <c:pt idx="13">
                  <c:v>2018-02</c:v>
                </c:pt>
                <c:pt idx="14">
                  <c:v>2018-03</c:v>
                </c:pt>
                <c:pt idx="15">
                  <c:v>2018-04</c:v>
                </c:pt>
              </c:strCache>
            </c:strRef>
          </c:cat>
          <c:val>
            <c:numRef>
              <c:f>EpiCurveAllStates!$C$5:$C$21</c:f>
              <c:numCache>
                <c:formatCode>General</c:formatCode>
                <c:ptCount val="16"/>
                <c:pt idx="0">
                  <c:v>11</c:v>
                </c:pt>
                <c:pt idx="1">
                  <c:v>42</c:v>
                </c:pt>
                <c:pt idx="2">
                  <c:v>86</c:v>
                </c:pt>
                <c:pt idx="3">
                  <c:v>120</c:v>
                </c:pt>
                <c:pt idx="4">
                  <c:v>1</c:v>
                </c:pt>
                <c:pt idx="6">
                  <c:v>-260</c:v>
                </c:pt>
                <c:pt idx="7">
                  <c:v>0</c:v>
                </c:pt>
                <c:pt idx="8">
                  <c:v>0</c:v>
                </c:pt>
                <c:pt idx="9">
                  <c:v>0</c:v>
                </c:pt>
                <c:pt idx="10">
                  <c:v>0</c:v>
                </c:pt>
                <c:pt idx="11">
                  <c:v>0</c:v>
                </c:pt>
                <c:pt idx="12">
                  <c:v>0</c:v>
                </c:pt>
                <c:pt idx="13">
                  <c:v>5</c:v>
                </c:pt>
                <c:pt idx="14">
                  <c:v>0</c:v>
                </c:pt>
                <c:pt idx="15">
                  <c:v>1</c:v>
                </c:pt>
              </c:numCache>
            </c:numRef>
          </c:val>
          <c:extLst>
            <c:ext xmlns:c16="http://schemas.microsoft.com/office/drawing/2014/chart" uri="{C3380CC4-5D6E-409C-BE32-E72D297353CC}">
              <c16:uniqueId val="{00000001-6A9C-4274-9BB5-9E4EE99373B7}"/>
            </c:ext>
          </c:extLst>
        </c:ser>
        <c:ser>
          <c:idx val="2"/>
          <c:order val="2"/>
          <c:tx>
            <c:strRef>
              <c:f>EpiCurveAllStates!$D$3:$D$4</c:f>
              <c:strCache>
                <c:ptCount val="1"/>
                <c:pt idx="0">
                  <c:v>Goiás</c:v>
                </c:pt>
              </c:strCache>
            </c:strRef>
          </c:tx>
          <c:spPr>
            <a:solidFill>
              <a:srgbClr val="C0C0C0"/>
            </a:solidFill>
            <a:ln>
              <a:solidFill>
                <a:srgbClr val="595959"/>
              </a:solidFill>
            </a:ln>
            <a:effectLst/>
          </c:spPr>
          <c:invertIfNegative val="0"/>
          <c:dPt>
            <c:idx val="19"/>
            <c:invertIfNegative val="0"/>
            <c:bubble3D val="0"/>
            <c:extLst>
              <c:ext xmlns:c16="http://schemas.microsoft.com/office/drawing/2014/chart" uri="{C3380CC4-5D6E-409C-BE32-E72D297353CC}">
                <c16:uniqueId val="{00000002-6A9C-4274-9BB5-9E4EE99373B7}"/>
              </c:ext>
            </c:extLst>
          </c:dPt>
          <c:cat>
            <c:strRef>
              <c:f>EpiCurveAllStates!$A$5:$A$21</c:f>
              <c:strCache>
                <c:ptCount val="16"/>
                <c:pt idx="0">
                  <c:v>2017-01</c:v>
                </c:pt>
                <c:pt idx="1">
                  <c:v>2017-02</c:v>
                </c:pt>
                <c:pt idx="2">
                  <c:v>2017-03</c:v>
                </c:pt>
                <c:pt idx="3">
                  <c:v>2017-04</c:v>
                </c:pt>
                <c:pt idx="4">
                  <c:v>2017-05</c:v>
                </c:pt>
                <c:pt idx="5">
                  <c:v>2017-06</c:v>
                </c:pt>
                <c:pt idx="6">
                  <c:v>2017-07</c:v>
                </c:pt>
                <c:pt idx="7">
                  <c:v>2017-08</c:v>
                </c:pt>
                <c:pt idx="8">
                  <c:v>2017-09</c:v>
                </c:pt>
                <c:pt idx="9">
                  <c:v>2017-10</c:v>
                </c:pt>
                <c:pt idx="10">
                  <c:v>2017-11</c:v>
                </c:pt>
                <c:pt idx="11">
                  <c:v>2017-12</c:v>
                </c:pt>
                <c:pt idx="12">
                  <c:v>2018-01</c:v>
                </c:pt>
                <c:pt idx="13">
                  <c:v>2018-02</c:v>
                </c:pt>
                <c:pt idx="14">
                  <c:v>2018-03</c:v>
                </c:pt>
                <c:pt idx="15">
                  <c:v>2018-04</c:v>
                </c:pt>
              </c:strCache>
            </c:strRef>
          </c:cat>
          <c:val>
            <c:numRef>
              <c:f>EpiCurveAllStates!$D$5:$D$21</c:f>
              <c:numCache>
                <c:formatCode>General</c:formatCode>
                <c:ptCount val="16"/>
                <c:pt idx="0">
                  <c:v>0</c:v>
                </c:pt>
                <c:pt idx="1">
                  <c:v>0</c:v>
                </c:pt>
                <c:pt idx="2">
                  <c:v>0</c:v>
                </c:pt>
                <c:pt idx="3">
                  <c:v>0</c:v>
                </c:pt>
                <c:pt idx="4">
                  <c:v>1</c:v>
                </c:pt>
                <c:pt idx="5">
                  <c:v>0</c:v>
                </c:pt>
                <c:pt idx="6">
                  <c:v>-1</c:v>
                </c:pt>
                <c:pt idx="7">
                  <c:v>0</c:v>
                </c:pt>
                <c:pt idx="8">
                  <c:v>0</c:v>
                </c:pt>
                <c:pt idx="9">
                  <c:v>0</c:v>
                </c:pt>
                <c:pt idx="10">
                  <c:v>0</c:v>
                </c:pt>
                <c:pt idx="11">
                  <c:v>0</c:v>
                </c:pt>
                <c:pt idx="12">
                  <c:v>0</c:v>
                </c:pt>
                <c:pt idx="13">
                  <c:v>0</c:v>
                </c:pt>
                <c:pt idx="14">
                  <c:v>0</c:v>
                </c:pt>
                <c:pt idx="15">
                  <c:v>0</c:v>
                </c:pt>
              </c:numCache>
            </c:numRef>
          </c:val>
          <c:extLst>
            <c:ext xmlns:c16="http://schemas.microsoft.com/office/drawing/2014/chart" uri="{C3380CC4-5D6E-409C-BE32-E72D297353CC}">
              <c16:uniqueId val="{00000003-6A9C-4274-9BB5-9E4EE99373B7}"/>
            </c:ext>
          </c:extLst>
        </c:ser>
        <c:ser>
          <c:idx val="3"/>
          <c:order val="3"/>
          <c:tx>
            <c:strRef>
              <c:f>EpiCurveAllStates!$E$3:$E$4</c:f>
              <c:strCache>
                <c:ptCount val="1"/>
                <c:pt idx="0">
                  <c:v>São Paulo</c:v>
                </c:pt>
              </c:strCache>
            </c:strRef>
          </c:tx>
          <c:spPr>
            <a:solidFill>
              <a:srgbClr val="FAC890"/>
            </a:solidFill>
            <a:ln>
              <a:solidFill>
                <a:srgbClr val="595959"/>
              </a:solidFill>
            </a:ln>
            <a:effectLst/>
          </c:spPr>
          <c:invertIfNegative val="0"/>
          <c:cat>
            <c:strRef>
              <c:f>EpiCurveAllStates!$A$5:$A$21</c:f>
              <c:strCache>
                <c:ptCount val="16"/>
                <c:pt idx="0">
                  <c:v>2017-01</c:v>
                </c:pt>
                <c:pt idx="1">
                  <c:v>2017-02</c:v>
                </c:pt>
                <c:pt idx="2">
                  <c:v>2017-03</c:v>
                </c:pt>
                <c:pt idx="3">
                  <c:v>2017-04</c:v>
                </c:pt>
                <c:pt idx="4">
                  <c:v>2017-05</c:v>
                </c:pt>
                <c:pt idx="5">
                  <c:v>2017-06</c:v>
                </c:pt>
                <c:pt idx="6">
                  <c:v>2017-07</c:v>
                </c:pt>
                <c:pt idx="7">
                  <c:v>2017-08</c:v>
                </c:pt>
                <c:pt idx="8">
                  <c:v>2017-09</c:v>
                </c:pt>
                <c:pt idx="9">
                  <c:v>2017-10</c:v>
                </c:pt>
                <c:pt idx="10">
                  <c:v>2017-11</c:v>
                </c:pt>
                <c:pt idx="11">
                  <c:v>2017-12</c:v>
                </c:pt>
                <c:pt idx="12">
                  <c:v>2018-01</c:v>
                </c:pt>
                <c:pt idx="13">
                  <c:v>2018-02</c:v>
                </c:pt>
                <c:pt idx="14">
                  <c:v>2018-03</c:v>
                </c:pt>
                <c:pt idx="15">
                  <c:v>2018-04</c:v>
                </c:pt>
              </c:strCache>
            </c:strRef>
          </c:cat>
          <c:val>
            <c:numRef>
              <c:f>EpiCurveAllStates!$E$5:$E$21</c:f>
              <c:numCache>
                <c:formatCode>General</c:formatCode>
                <c:ptCount val="16"/>
                <c:pt idx="0">
                  <c:v>3</c:v>
                </c:pt>
                <c:pt idx="1">
                  <c:v>1</c:v>
                </c:pt>
                <c:pt idx="2">
                  <c:v>1</c:v>
                </c:pt>
                <c:pt idx="3">
                  <c:v>15</c:v>
                </c:pt>
                <c:pt idx="4">
                  <c:v>0</c:v>
                </c:pt>
                <c:pt idx="5">
                  <c:v>0</c:v>
                </c:pt>
                <c:pt idx="6">
                  <c:v>-20</c:v>
                </c:pt>
                <c:pt idx="7">
                  <c:v>0</c:v>
                </c:pt>
                <c:pt idx="8">
                  <c:v>0</c:v>
                </c:pt>
                <c:pt idx="9">
                  <c:v>0</c:v>
                </c:pt>
                <c:pt idx="10">
                  <c:v>2</c:v>
                </c:pt>
                <c:pt idx="11">
                  <c:v>1</c:v>
                </c:pt>
                <c:pt idx="12">
                  <c:v>105</c:v>
                </c:pt>
                <c:pt idx="13">
                  <c:v>199</c:v>
                </c:pt>
                <c:pt idx="14">
                  <c:v>144</c:v>
                </c:pt>
                <c:pt idx="15">
                  <c:v>8</c:v>
                </c:pt>
              </c:numCache>
            </c:numRef>
          </c:val>
          <c:extLst>
            <c:ext xmlns:c16="http://schemas.microsoft.com/office/drawing/2014/chart" uri="{C3380CC4-5D6E-409C-BE32-E72D297353CC}">
              <c16:uniqueId val="{00000004-6A9C-4274-9BB5-9E4EE99373B7}"/>
            </c:ext>
          </c:extLst>
        </c:ser>
        <c:ser>
          <c:idx val="4"/>
          <c:order val="4"/>
          <c:tx>
            <c:strRef>
              <c:f>EpiCurveAllStates!$F$3:$F$4</c:f>
              <c:strCache>
                <c:ptCount val="1"/>
                <c:pt idx="0">
                  <c:v>Tocantins</c:v>
                </c:pt>
              </c:strCache>
            </c:strRef>
          </c:tx>
          <c:spPr>
            <a:solidFill>
              <a:srgbClr val="8FD4DD"/>
            </a:solidFill>
            <a:ln>
              <a:solidFill>
                <a:srgbClr val="595959"/>
              </a:solidFill>
            </a:ln>
            <a:effectLst/>
          </c:spPr>
          <c:invertIfNegative val="0"/>
          <c:cat>
            <c:strRef>
              <c:f>EpiCurveAllStates!$A$5:$A$21</c:f>
              <c:strCache>
                <c:ptCount val="16"/>
                <c:pt idx="0">
                  <c:v>2017-01</c:v>
                </c:pt>
                <c:pt idx="1">
                  <c:v>2017-02</c:v>
                </c:pt>
                <c:pt idx="2">
                  <c:v>2017-03</c:v>
                </c:pt>
                <c:pt idx="3">
                  <c:v>2017-04</c:v>
                </c:pt>
                <c:pt idx="4">
                  <c:v>2017-05</c:v>
                </c:pt>
                <c:pt idx="5">
                  <c:v>2017-06</c:v>
                </c:pt>
                <c:pt idx="6">
                  <c:v>2017-07</c:v>
                </c:pt>
                <c:pt idx="7">
                  <c:v>2017-08</c:v>
                </c:pt>
                <c:pt idx="8">
                  <c:v>2017-09</c:v>
                </c:pt>
                <c:pt idx="9">
                  <c:v>2017-10</c:v>
                </c:pt>
                <c:pt idx="10">
                  <c:v>2017-11</c:v>
                </c:pt>
                <c:pt idx="11">
                  <c:v>2017-12</c:v>
                </c:pt>
                <c:pt idx="12">
                  <c:v>2018-01</c:v>
                </c:pt>
                <c:pt idx="13">
                  <c:v>2018-02</c:v>
                </c:pt>
                <c:pt idx="14">
                  <c:v>2018-03</c:v>
                </c:pt>
                <c:pt idx="15">
                  <c:v>2018-04</c:v>
                </c:pt>
              </c:strCache>
            </c:strRef>
          </c:cat>
          <c:val>
            <c:numRef>
              <c:f>EpiCurveAllStates!$F$5:$F$21</c:f>
              <c:numCache>
                <c:formatCode>General</c:formatCode>
                <c:ptCount val="16"/>
                <c:pt idx="0">
                  <c:v>0</c:v>
                </c:pt>
                <c:pt idx="1">
                  <c:v>0</c:v>
                </c:pt>
                <c:pt idx="2">
                  <c:v>0</c:v>
                </c:pt>
                <c:pt idx="3">
                  <c:v>1</c:v>
                </c:pt>
                <c:pt idx="4">
                  <c:v>0</c:v>
                </c:pt>
                <c:pt idx="5">
                  <c:v>0</c:v>
                </c:pt>
                <c:pt idx="8">
                  <c:v>-1</c:v>
                </c:pt>
                <c:pt idx="9">
                  <c:v>0</c:v>
                </c:pt>
                <c:pt idx="10">
                  <c:v>0</c:v>
                </c:pt>
                <c:pt idx="11">
                  <c:v>0</c:v>
                </c:pt>
                <c:pt idx="12">
                  <c:v>0</c:v>
                </c:pt>
                <c:pt idx="13">
                  <c:v>0</c:v>
                </c:pt>
                <c:pt idx="14">
                  <c:v>0</c:v>
                </c:pt>
                <c:pt idx="15">
                  <c:v>0</c:v>
                </c:pt>
              </c:numCache>
            </c:numRef>
          </c:val>
          <c:extLst>
            <c:ext xmlns:c16="http://schemas.microsoft.com/office/drawing/2014/chart" uri="{C3380CC4-5D6E-409C-BE32-E72D297353CC}">
              <c16:uniqueId val="{00000005-6A9C-4274-9BB5-9E4EE99373B7}"/>
            </c:ext>
          </c:extLst>
        </c:ser>
        <c:ser>
          <c:idx val="5"/>
          <c:order val="5"/>
          <c:tx>
            <c:strRef>
              <c:f>EpiCurveAllStates!$G$3:$G$4</c:f>
              <c:strCache>
                <c:ptCount val="1"/>
                <c:pt idx="0">
                  <c:v>Pará</c:v>
                </c:pt>
              </c:strCache>
            </c:strRef>
          </c:tx>
          <c:spPr>
            <a:solidFill>
              <a:schemeClr val="accent4">
                <a:lumMod val="20000"/>
                <a:lumOff val="80000"/>
              </a:schemeClr>
            </a:solidFill>
            <a:ln>
              <a:solidFill>
                <a:srgbClr val="595959"/>
              </a:solidFill>
            </a:ln>
            <a:effectLst/>
          </c:spPr>
          <c:invertIfNegative val="0"/>
          <c:cat>
            <c:strRef>
              <c:f>EpiCurveAllStates!$A$5:$A$21</c:f>
              <c:strCache>
                <c:ptCount val="16"/>
                <c:pt idx="0">
                  <c:v>2017-01</c:v>
                </c:pt>
                <c:pt idx="1">
                  <c:v>2017-02</c:v>
                </c:pt>
                <c:pt idx="2">
                  <c:v>2017-03</c:v>
                </c:pt>
                <c:pt idx="3">
                  <c:v>2017-04</c:v>
                </c:pt>
                <c:pt idx="4">
                  <c:v>2017-05</c:v>
                </c:pt>
                <c:pt idx="5">
                  <c:v>2017-06</c:v>
                </c:pt>
                <c:pt idx="6">
                  <c:v>2017-07</c:v>
                </c:pt>
                <c:pt idx="7">
                  <c:v>2017-08</c:v>
                </c:pt>
                <c:pt idx="8">
                  <c:v>2017-09</c:v>
                </c:pt>
                <c:pt idx="9">
                  <c:v>2017-10</c:v>
                </c:pt>
                <c:pt idx="10">
                  <c:v>2017-11</c:v>
                </c:pt>
                <c:pt idx="11">
                  <c:v>2017-12</c:v>
                </c:pt>
                <c:pt idx="12">
                  <c:v>2018-01</c:v>
                </c:pt>
                <c:pt idx="13">
                  <c:v>2018-02</c:v>
                </c:pt>
                <c:pt idx="14">
                  <c:v>2018-03</c:v>
                </c:pt>
                <c:pt idx="15">
                  <c:v>2018-04</c:v>
                </c:pt>
              </c:strCache>
            </c:strRef>
          </c:cat>
          <c:val>
            <c:numRef>
              <c:f>EpiCurveAllStates!$G$5:$G$21</c:f>
              <c:numCache>
                <c:formatCode>General</c:formatCode>
                <c:ptCount val="16"/>
                <c:pt idx="2">
                  <c:v>2</c:v>
                </c:pt>
                <c:pt idx="3">
                  <c:v>2</c:v>
                </c:pt>
                <c:pt idx="4">
                  <c:v>0</c:v>
                </c:pt>
                <c:pt idx="5">
                  <c:v>0</c:v>
                </c:pt>
                <c:pt idx="6">
                  <c:v>-4</c:v>
                </c:pt>
                <c:pt idx="7">
                  <c:v>0</c:v>
                </c:pt>
                <c:pt idx="8">
                  <c:v>0</c:v>
                </c:pt>
                <c:pt idx="9">
                  <c:v>0</c:v>
                </c:pt>
                <c:pt idx="10">
                  <c:v>0</c:v>
                </c:pt>
                <c:pt idx="11">
                  <c:v>0</c:v>
                </c:pt>
                <c:pt idx="12">
                  <c:v>0</c:v>
                </c:pt>
                <c:pt idx="13">
                  <c:v>0</c:v>
                </c:pt>
                <c:pt idx="14">
                  <c:v>0</c:v>
                </c:pt>
                <c:pt idx="15">
                  <c:v>0</c:v>
                </c:pt>
              </c:numCache>
            </c:numRef>
          </c:val>
          <c:extLst>
            <c:ext xmlns:c16="http://schemas.microsoft.com/office/drawing/2014/chart" uri="{C3380CC4-5D6E-409C-BE32-E72D297353CC}">
              <c16:uniqueId val="{00000006-6A9C-4274-9BB5-9E4EE99373B7}"/>
            </c:ext>
          </c:extLst>
        </c:ser>
        <c:ser>
          <c:idx val="6"/>
          <c:order val="6"/>
          <c:tx>
            <c:strRef>
              <c:f>EpiCurveAllStates!$H$3:$H$4</c:f>
              <c:strCache>
                <c:ptCount val="1"/>
                <c:pt idx="0">
                  <c:v>Rio de Janeiro</c:v>
                </c:pt>
              </c:strCache>
            </c:strRef>
          </c:tx>
          <c:spPr>
            <a:solidFill>
              <a:srgbClr val="C6A4C4"/>
            </a:solidFill>
            <a:ln>
              <a:solidFill>
                <a:srgbClr val="595959"/>
              </a:solidFill>
            </a:ln>
            <a:effectLst/>
          </c:spPr>
          <c:invertIfNegative val="0"/>
          <c:cat>
            <c:strRef>
              <c:f>EpiCurveAllStates!$A$5:$A$21</c:f>
              <c:strCache>
                <c:ptCount val="16"/>
                <c:pt idx="0">
                  <c:v>2017-01</c:v>
                </c:pt>
                <c:pt idx="1">
                  <c:v>2017-02</c:v>
                </c:pt>
                <c:pt idx="2">
                  <c:v>2017-03</c:v>
                </c:pt>
                <c:pt idx="3">
                  <c:v>2017-04</c:v>
                </c:pt>
                <c:pt idx="4">
                  <c:v>2017-05</c:v>
                </c:pt>
                <c:pt idx="5">
                  <c:v>2017-06</c:v>
                </c:pt>
                <c:pt idx="6">
                  <c:v>2017-07</c:v>
                </c:pt>
                <c:pt idx="7">
                  <c:v>2017-08</c:v>
                </c:pt>
                <c:pt idx="8">
                  <c:v>2017-09</c:v>
                </c:pt>
                <c:pt idx="9">
                  <c:v>2017-10</c:v>
                </c:pt>
                <c:pt idx="10">
                  <c:v>2017-11</c:v>
                </c:pt>
                <c:pt idx="11">
                  <c:v>2017-12</c:v>
                </c:pt>
                <c:pt idx="12">
                  <c:v>2018-01</c:v>
                </c:pt>
                <c:pt idx="13">
                  <c:v>2018-02</c:v>
                </c:pt>
                <c:pt idx="14">
                  <c:v>2018-03</c:v>
                </c:pt>
                <c:pt idx="15">
                  <c:v>2018-04</c:v>
                </c:pt>
              </c:strCache>
            </c:strRef>
          </c:cat>
          <c:val>
            <c:numRef>
              <c:f>EpiCurveAllStates!$H$5:$H$21</c:f>
              <c:numCache>
                <c:formatCode>General</c:formatCode>
                <c:ptCount val="16"/>
                <c:pt idx="2">
                  <c:v>9</c:v>
                </c:pt>
                <c:pt idx="3">
                  <c:v>5</c:v>
                </c:pt>
                <c:pt idx="4">
                  <c:v>3</c:v>
                </c:pt>
                <c:pt idx="5">
                  <c:v>0</c:v>
                </c:pt>
                <c:pt idx="6">
                  <c:v>-17</c:v>
                </c:pt>
                <c:pt idx="7">
                  <c:v>0</c:v>
                </c:pt>
                <c:pt idx="8">
                  <c:v>0</c:v>
                </c:pt>
                <c:pt idx="9">
                  <c:v>0</c:v>
                </c:pt>
                <c:pt idx="10">
                  <c:v>1</c:v>
                </c:pt>
                <c:pt idx="11">
                  <c:v>0</c:v>
                </c:pt>
                <c:pt idx="12">
                  <c:v>26</c:v>
                </c:pt>
                <c:pt idx="13">
                  <c:v>69</c:v>
                </c:pt>
                <c:pt idx="14">
                  <c:v>91</c:v>
                </c:pt>
                <c:pt idx="15">
                  <c:v>10</c:v>
                </c:pt>
              </c:numCache>
            </c:numRef>
          </c:val>
          <c:extLst>
            <c:ext xmlns:c16="http://schemas.microsoft.com/office/drawing/2014/chart" uri="{C3380CC4-5D6E-409C-BE32-E72D297353CC}">
              <c16:uniqueId val="{00000007-6A9C-4274-9BB5-9E4EE99373B7}"/>
            </c:ext>
          </c:extLst>
        </c:ser>
        <c:ser>
          <c:idx val="7"/>
          <c:order val="7"/>
          <c:tx>
            <c:strRef>
              <c:f>EpiCurveAllStates!$I$3:$I$4</c:f>
              <c:strCache>
                <c:ptCount val="1"/>
                <c:pt idx="0">
                  <c:v>Distrito Federal</c:v>
                </c:pt>
              </c:strCache>
            </c:strRef>
          </c:tx>
          <c:spPr>
            <a:solidFill>
              <a:srgbClr val="8E97DA"/>
            </a:solidFill>
            <a:ln>
              <a:solidFill>
                <a:srgbClr val="595959"/>
              </a:solidFill>
            </a:ln>
            <a:effectLst/>
          </c:spPr>
          <c:invertIfNegative val="0"/>
          <c:cat>
            <c:strRef>
              <c:f>EpiCurveAllStates!$A$5:$A$21</c:f>
              <c:strCache>
                <c:ptCount val="16"/>
                <c:pt idx="0">
                  <c:v>2017-01</c:v>
                </c:pt>
                <c:pt idx="1">
                  <c:v>2017-02</c:v>
                </c:pt>
                <c:pt idx="2">
                  <c:v>2017-03</c:v>
                </c:pt>
                <c:pt idx="3">
                  <c:v>2017-04</c:v>
                </c:pt>
                <c:pt idx="4">
                  <c:v>2017-05</c:v>
                </c:pt>
                <c:pt idx="5">
                  <c:v>2017-06</c:v>
                </c:pt>
                <c:pt idx="6">
                  <c:v>2017-07</c:v>
                </c:pt>
                <c:pt idx="7">
                  <c:v>2017-08</c:v>
                </c:pt>
                <c:pt idx="8">
                  <c:v>2017-09</c:v>
                </c:pt>
                <c:pt idx="9">
                  <c:v>2017-10</c:v>
                </c:pt>
                <c:pt idx="10">
                  <c:v>2017-11</c:v>
                </c:pt>
                <c:pt idx="11">
                  <c:v>2017-12</c:v>
                </c:pt>
                <c:pt idx="12">
                  <c:v>2018-01</c:v>
                </c:pt>
                <c:pt idx="13">
                  <c:v>2018-02</c:v>
                </c:pt>
                <c:pt idx="14">
                  <c:v>2018-03</c:v>
                </c:pt>
                <c:pt idx="15">
                  <c:v>2018-04</c:v>
                </c:pt>
              </c:strCache>
            </c:strRef>
          </c:cat>
          <c:val>
            <c:numRef>
              <c:f>EpiCurveAllStates!$I$5:$I$21</c:f>
              <c:numCache>
                <c:formatCode>General</c:formatCode>
                <c:ptCount val="16"/>
                <c:pt idx="2">
                  <c:v>0</c:v>
                </c:pt>
                <c:pt idx="3">
                  <c:v>0</c:v>
                </c:pt>
                <c:pt idx="4">
                  <c:v>1</c:v>
                </c:pt>
                <c:pt idx="5">
                  <c:v>0</c:v>
                </c:pt>
                <c:pt idx="6">
                  <c:v>-1</c:v>
                </c:pt>
                <c:pt idx="7">
                  <c:v>0</c:v>
                </c:pt>
                <c:pt idx="8">
                  <c:v>0</c:v>
                </c:pt>
                <c:pt idx="9">
                  <c:v>0</c:v>
                </c:pt>
                <c:pt idx="10">
                  <c:v>0</c:v>
                </c:pt>
                <c:pt idx="11">
                  <c:v>0</c:v>
                </c:pt>
                <c:pt idx="12">
                  <c:v>1</c:v>
                </c:pt>
                <c:pt idx="13">
                  <c:v>0</c:v>
                </c:pt>
                <c:pt idx="14">
                  <c:v>0</c:v>
                </c:pt>
                <c:pt idx="15">
                  <c:v>0</c:v>
                </c:pt>
              </c:numCache>
            </c:numRef>
          </c:val>
          <c:extLst>
            <c:ext xmlns:c16="http://schemas.microsoft.com/office/drawing/2014/chart" uri="{C3380CC4-5D6E-409C-BE32-E72D297353CC}">
              <c16:uniqueId val="{00000008-6A9C-4274-9BB5-9E4EE99373B7}"/>
            </c:ext>
          </c:extLst>
        </c:ser>
        <c:ser>
          <c:idx val="8"/>
          <c:order val="8"/>
          <c:tx>
            <c:strRef>
              <c:f>EpiCurveAllStates!$J$3:$J$4</c:f>
              <c:strCache>
                <c:ptCount val="1"/>
                <c:pt idx="0">
                  <c:v>Mato Grosso</c:v>
                </c:pt>
              </c:strCache>
            </c:strRef>
          </c:tx>
          <c:spPr>
            <a:solidFill>
              <a:srgbClr val="FF75AD"/>
            </a:solidFill>
            <a:ln>
              <a:solidFill>
                <a:srgbClr val="595959"/>
              </a:solidFill>
            </a:ln>
            <a:effectLst/>
          </c:spPr>
          <c:invertIfNegative val="0"/>
          <c:cat>
            <c:strRef>
              <c:f>EpiCurveAllStates!$A$5:$A$21</c:f>
              <c:strCache>
                <c:ptCount val="16"/>
                <c:pt idx="0">
                  <c:v>2017-01</c:v>
                </c:pt>
                <c:pt idx="1">
                  <c:v>2017-02</c:v>
                </c:pt>
                <c:pt idx="2">
                  <c:v>2017-03</c:v>
                </c:pt>
                <c:pt idx="3">
                  <c:v>2017-04</c:v>
                </c:pt>
                <c:pt idx="4">
                  <c:v>2017-05</c:v>
                </c:pt>
                <c:pt idx="5">
                  <c:v>2017-06</c:v>
                </c:pt>
                <c:pt idx="6">
                  <c:v>2017-07</c:v>
                </c:pt>
                <c:pt idx="7">
                  <c:v>2017-08</c:v>
                </c:pt>
                <c:pt idx="8">
                  <c:v>2017-09</c:v>
                </c:pt>
                <c:pt idx="9">
                  <c:v>2017-10</c:v>
                </c:pt>
                <c:pt idx="10">
                  <c:v>2017-11</c:v>
                </c:pt>
                <c:pt idx="11">
                  <c:v>2017-12</c:v>
                </c:pt>
                <c:pt idx="12">
                  <c:v>2018-01</c:v>
                </c:pt>
                <c:pt idx="13">
                  <c:v>2018-02</c:v>
                </c:pt>
                <c:pt idx="14">
                  <c:v>2018-03</c:v>
                </c:pt>
                <c:pt idx="15">
                  <c:v>2018-04</c:v>
                </c:pt>
              </c:strCache>
            </c:strRef>
          </c:cat>
          <c:val>
            <c:numRef>
              <c:f>EpiCurveAllStates!$J$5:$J$21</c:f>
              <c:numCache>
                <c:formatCode>General</c:formatCode>
                <c:ptCount val="16"/>
                <c:pt idx="4">
                  <c:v>1</c:v>
                </c:pt>
                <c:pt idx="5">
                  <c:v>0</c:v>
                </c:pt>
                <c:pt idx="6">
                  <c:v>-1</c:v>
                </c:pt>
                <c:pt idx="7">
                  <c:v>0</c:v>
                </c:pt>
                <c:pt idx="8">
                  <c:v>0</c:v>
                </c:pt>
                <c:pt idx="9">
                  <c:v>0</c:v>
                </c:pt>
                <c:pt idx="10">
                  <c:v>0</c:v>
                </c:pt>
                <c:pt idx="11">
                  <c:v>0</c:v>
                </c:pt>
                <c:pt idx="12">
                  <c:v>0</c:v>
                </c:pt>
                <c:pt idx="13">
                  <c:v>0</c:v>
                </c:pt>
                <c:pt idx="14">
                  <c:v>0</c:v>
                </c:pt>
                <c:pt idx="15">
                  <c:v>0</c:v>
                </c:pt>
              </c:numCache>
            </c:numRef>
          </c:val>
          <c:extLst>
            <c:ext xmlns:c16="http://schemas.microsoft.com/office/drawing/2014/chart" uri="{C3380CC4-5D6E-409C-BE32-E72D297353CC}">
              <c16:uniqueId val="{00000009-6A9C-4274-9BB5-9E4EE99373B7}"/>
            </c:ext>
          </c:extLst>
        </c:ser>
        <c:dLbls>
          <c:showLegendKey val="0"/>
          <c:showVal val="0"/>
          <c:showCatName val="0"/>
          <c:showSerName val="0"/>
          <c:showPercent val="0"/>
          <c:showBubbleSize val="0"/>
        </c:dLbls>
        <c:gapWidth val="0"/>
        <c:overlap val="100"/>
        <c:axId val="675940392"/>
        <c:axId val="675940784"/>
      </c:barChart>
      <c:catAx>
        <c:axId val="675940392"/>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1200">
                    <a:solidFill>
                      <a:srgbClr val="595959"/>
                    </a:solidFill>
                    <a:latin typeface="Tahoma" panose="020B0604030504040204" pitchFamily="34" charset="0"/>
                    <a:ea typeface="Tahoma" panose="020B0604030504040204" pitchFamily="34" charset="0"/>
                    <a:cs typeface="Tahoma" panose="020B0604030504040204" pitchFamily="34" charset="0"/>
                  </a:rPr>
                  <a:t>Month of reporting</a:t>
                </a:r>
              </a:p>
            </c:rich>
          </c:tx>
          <c:layout>
            <c:manualLayout>
              <c:xMode val="edge"/>
              <c:yMode val="edge"/>
              <c:x val="0.43553336780157592"/>
              <c:y val="0.8313302069468804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out"/>
        <c:minorTickMark val="none"/>
        <c:tickLblPos val="nextTo"/>
        <c:spPr>
          <a:noFill/>
          <a:ln w="9525" cap="flat" cmpd="sng" algn="ctr">
            <a:solidFill>
              <a:srgbClr val="595959"/>
            </a:solidFill>
            <a:round/>
          </a:ln>
          <a:effectLst/>
        </c:spPr>
        <c:txPr>
          <a:bodyPr rot="-60000000" spcFirstLastPara="1" vertOverflow="ellipsis" vert="horz" wrap="square" anchor="ctr" anchorCtr="1"/>
          <a:lstStyle/>
          <a:p>
            <a:pPr>
              <a:defRPr sz="1000" b="0" i="0" u="none" strike="noStrike" kern="1200" baseline="0">
                <a:ln>
                  <a:noFill/>
                </a:ln>
                <a:solidFill>
                  <a:srgbClr val="595959"/>
                </a:solidFill>
                <a:latin typeface="Tahoma" panose="020B0604030504040204" pitchFamily="34" charset="0"/>
                <a:ea typeface="Tahoma" panose="020B0604030504040204" pitchFamily="34" charset="0"/>
                <a:cs typeface="Tahoma" panose="020B0604030504040204" pitchFamily="34" charset="0"/>
              </a:defRPr>
            </a:pPr>
            <a:endParaRPr lang="en-US"/>
          </a:p>
        </c:txPr>
        <c:crossAx val="675940784"/>
        <c:crosses val="autoZero"/>
        <c:auto val="1"/>
        <c:lblAlgn val="ctr"/>
        <c:lblOffset val="100"/>
        <c:noMultiLvlLbl val="0"/>
      </c:catAx>
      <c:valAx>
        <c:axId val="675940784"/>
        <c:scaling>
          <c:orientation val="minMax"/>
          <c:min val="0"/>
        </c:scaling>
        <c:delete val="0"/>
        <c:axPos val="l"/>
        <c:title>
          <c:tx>
            <c:rich>
              <a:bodyPr rot="0" spcFirstLastPara="1" vertOverflow="ellipsis" wrap="square" anchor="ctr" anchorCtr="1"/>
              <a:lstStyle/>
              <a:p>
                <a:pPr>
                  <a:defRPr sz="1000" b="0" i="0" u="none" strike="noStrike" kern="1200" baseline="0">
                    <a:solidFill>
                      <a:schemeClr val="tx1"/>
                    </a:solidFill>
                    <a:latin typeface="+mn-lt"/>
                    <a:ea typeface="+mn-ea"/>
                    <a:cs typeface="+mn-cs"/>
                  </a:defRPr>
                </a:pPr>
                <a:r>
                  <a:rPr lang="en-GB" sz="1200">
                    <a:solidFill>
                      <a:srgbClr val="595959"/>
                    </a:solidFill>
                    <a:latin typeface="Tahoma" panose="020B0604030504040204" pitchFamily="34" charset="0"/>
                    <a:ea typeface="Tahoma" panose="020B0604030504040204" pitchFamily="34" charset="0"/>
                    <a:cs typeface="Tahoma" panose="020B0604030504040204" pitchFamily="34" charset="0"/>
                  </a:rPr>
                  <a:t>Number of new cases</a:t>
                </a:r>
              </a:p>
            </c:rich>
          </c:tx>
          <c:layout>
            <c:manualLayout>
              <c:xMode val="edge"/>
              <c:yMode val="edge"/>
              <c:x val="6.0805258833196388E-2"/>
              <c:y val="4.7216230672587726E-2"/>
            </c:manualLayout>
          </c:layout>
          <c:overlay val="0"/>
          <c:spPr>
            <a:noFill/>
            <a:ln>
              <a:noFill/>
            </a:ln>
            <a:effectLst/>
          </c:spPr>
          <c:txPr>
            <a:bodyPr rot="0" spcFirstLastPara="1" vertOverflow="ellipsis" wrap="square" anchor="ctr" anchorCtr="1"/>
            <a:lstStyle/>
            <a:p>
              <a:pPr>
                <a:defRPr sz="1000" b="0" i="0" u="none" strike="noStrike" kern="1200" baseline="0">
                  <a:solidFill>
                    <a:schemeClr val="tx1"/>
                  </a:solidFill>
                  <a:latin typeface="+mn-lt"/>
                  <a:ea typeface="+mn-ea"/>
                  <a:cs typeface="+mn-cs"/>
                </a:defRPr>
              </a:pPr>
              <a:endParaRPr lang="en-US"/>
            </a:p>
          </c:txPr>
        </c:title>
        <c:numFmt formatCode="General" sourceLinked="1"/>
        <c:majorTickMark val="out"/>
        <c:minorTickMark val="none"/>
        <c:tickLblPos val="nextTo"/>
        <c:spPr>
          <a:solidFill>
            <a:schemeClr val="bg1"/>
          </a:solidFill>
          <a:ln>
            <a:solidFill>
              <a:srgbClr val="595959"/>
            </a:solidFill>
          </a:ln>
          <a:effectLst/>
        </c:spPr>
        <c:txPr>
          <a:bodyPr rot="-60000000" spcFirstLastPara="1" vertOverflow="ellipsis" vert="horz" wrap="square" anchor="ctr" anchorCtr="1"/>
          <a:lstStyle/>
          <a:p>
            <a:pPr>
              <a:defRPr sz="1000" b="0" i="0" u="none" strike="noStrike" kern="1200" baseline="0">
                <a:solidFill>
                  <a:srgbClr val="595959"/>
                </a:solidFill>
                <a:latin typeface="Tahoma" panose="020B0604030504040204" pitchFamily="34" charset="0"/>
                <a:ea typeface="Tahoma" panose="020B0604030504040204" pitchFamily="34" charset="0"/>
                <a:cs typeface="Tahoma" panose="020B0604030504040204" pitchFamily="34" charset="0"/>
              </a:defRPr>
            </a:pPr>
            <a:endParaRPr lang="en-US"/>
          </a:p>
        </c:txPr>
        <c:crossAx val="675940392"/>
        <c:crosses val="autoZero"/>
        <c:crossBetween val="between"/>
      </c:valAx>
      <c:spPr>
        <a:noFill/>
        <a:ln>
          <a:noFill/>
        </a:ln>
        <a:effectLst/>
      </c:spPr>
    </c:plotArea>
    <c:legend>
      <c:legendPos val="b"/>
      <c:legendEntry>
        <c:idx val="0"/>
        <c:txPr>
          <a:bodyPr rot="0" spcFirstLastPara="1" vertOverflow="ellipsis" vert="horz" wrap="square" anchor="ctr" anchorCtr="1"/>
          <a:lstStyle/>
          <a:p>
            <a:pPr>
              <a:defRPr sz="1200" b="0" i="0" u="none" strike="noStrike" kern="1200" baseline="0">
                <a:solidFill>
                  <a:srgbClr val="595959"/>
                </a:solidFill>
                <a:latin typeface="Tahoma" panose="020B0604030504040204" pitchFamily="34" charset="0"/>
                <a:ea typeface="Tahoma" panose="020B0604030504040204" pitchFamily="34" charset="0"/>
                <a:cs typeface="Tahoma" panose="020B0604030504040204" pitchFamily="34" charset="0"/>
              </a:defRPr>
            </a:pPr>
            <a:endParaRPr lang="en-US"/>
          </a:p>
        </c:txPr>
      </c:legendEntry>
      <c:layout>
        <c:manualLayout>
          <c:xMode val="edge"/>
          <c:yMode val="edge"/>
          <c:x val="5.463645892487335E-2"/>
          <c:y val="0.91673429446911558"/>
          <c:w val="0.8150783703049983"/>
          <c:h val="3.6883909351710181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pPr>
          <a:endParaRPr lang="en-US"/>
        </a:p>
      </c:txPr>
    </c:legend>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3">
    <c:autoUpdate val="0"/>
  </c:externalData>
  <c:userShapes r:id="rId4"/>
  <c:extLst>
    <c:ext xmlns:c14="http://schemas.microsoft.com/office/drawing/2007/8/2/chart" uri="{781A3756-C4B2-4CAC-9D66-4F8BD8637D16}">
      <c14:pivotOptions>
        <c14:dropZoneFilter val="1"/>
        <c14:dropZonesVisible val="1"/>
      </c14:pivotOptions>
    </c:ext>
  </c:extLst>
</c:chartSpace>
</file>

<file path=ppt/charts/colors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withinLinear" id="19">
  <a:schemeClr val="accent6"/>
</cs:colorStyle>
</file>

<file path=ppt/charts/colors4.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0.70616</cdr:x>
      <cdr:y>0.86205</cdr:y>
    </cdr:from>
    <cdr:to>
      <cdr:x>0.96578</cdr:x>
      <cdr:y>0.91842</cdr:y>
    </cdr:to>
    <cdr:sp macro="" textlink="">
      <cdr:nvSpPr>
        <cdr:cNvPr id="4" name="TextBox 1"/>
        <cdr:cNvSpPr txBox="1"/>
      </cdr:nvSpPr>
      <cdr:spPr>
        <a:xfrm xmlns:a="http://schemas.openxmlformats.org/drawingml/2006/main">
          <a:off x="6248641" y="5197558"/>
          <a:ext cx="2297306" cy="339873"/>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1200">
              <a:solidFill>
                <a:srgbClr val="595959"/>
              </a:solidFill>
              <a:latin typeface="Tahoma" panose="020B0604030504040204" pitchFamily="34" charset="0"/>
              <a:ea typeface="Tahoma" panose="020B0604030504040204" pitchFamily="34" charset="0"/>
              <a:cs typeface="Tahoma" panose="020B0604030504040204" pitchFamily="34" charset="0"/>
            </a:rPr>
            <a:t>* incomplete</a:t>
          </a:r>
          <a:r>
            <a:rPr lang="en-GB" sz="1200" baseline="0">
              <a:solidFill>
                <a:srgbClr val="595959"/>
              </a:solidFill>
              <a:latin typeface="Tahoma" panose="020B0604030504040204" pitchFamily="34" charset="0"/>
              <a:ea typeface="Tahoma" panose="020B0604030504040204" pitchFamily="34" charset="0"/>
              <a:cs typeface="Tahoma" panose="020B0604030504040204" pitchFamily="34" charset="0"/>
            </a:rPr>
            <a:t> data for this month</a:t>
          </a:r>
          <a:endParaRPr lang="en-GB" sz="1200">
            <a:solidFill>
              <a:srgbClr val="595959"/>
            </a:solidFill>
            <a:latin typeface="Tahoma" panose="020B0604030504040204" pitchFamily="34" charset="0"/>
            <a:ea typeface="Tahoma" panose="020B0604030504040204" pitchFamily="34" charset="0"/>
            <a:cs typeface="Tahoma" panose="020B0604030504040204" pitchFamily="34" charset="0"/>
          </a:endParaRPr>
        </a:p>
      </cdr:txBody>
    </cdr:sp>
  </cdr:relSizeAnchor>
  <cdr:relSizeAnchor xmlns:cdr="http://schemas.openxmlformats.org/drawingml/2006/chartDrawing">
    <cdr:from>
      <cdr:x>0.92495</cdr:x>
      <cdr:y>0.65638</cdr:y>
    </cdr:from>
    <cdr:to>
      <cdr:x>0.96593</cdr:x>
      <cdr:y>0.69356</cdr:y>
    </cdr:to>
    <cdr:sp macro="" textlink="">
      <cdr:nvSpPr>
        <cdr:cNvPr id="2" name="TextBox 1"/>
        <cdr:cNvSpPr txBox="1"/>
      </cdr:nvSpPr>
      <cdr:spPr>
        <a:xfrm xmlns:a="http://schemas.openxmlformats.org/drawingml/2006/main">
          <a:off x="7880464" y="3376153"/>
          <a:ext cx="349135" cy="19119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GB" sz="1100" dirty="0" smtClean="0"/>
            <a:t>*</a:t>
          </a:r>
          <a:endParaRPr lang="en-GB" sz="1100"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504451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4" name="Rectangle 4"/>
          <p:cNvSpPr>
            <a:spLocks noGrp="1" noRot="1" noChangeAspect="1" noChangeArrowheads="1" noTextEdit="1"/>
          </p:cNvSpPr>
          <p:nvPr>
            <p:ph type="sldImg" idx="2"/>
          </p:nvPr>
        </p:nvSpPr>
        <p:spPr bwMode="auto">
          <a:xfrm>
            <a:off x="854075" y="534988"/>
            <a:ext cx="3163888" cy="2371725"/>
          </a:xfrm>
          <a:prstGeom prst="rect">
            <a:avLst/>
          </a:prstGeom>
          <a:noFill/>
          <a:ln w="9525">
            <a:solidFill>
              <a:srgbClr val="000000"/>
            </a:solidFill>
            <a:miter lim="800000"/>
            <a:headEnd/>
            <a:tailEnd/>
          </a:ln>
          <a:effectLst/>
        </p:spPr>
      </p:sp>
      <p:sp>
        <p:nvSpPr>
          <p:cNvPr id="15365" name="Rectangle 5"/>
          <p:cNvSpPr>
            <a:spLocks noGrp="1" noChangeArrowheads="1"/>
          </p:cNvSpPr>
          <p:nvPr>
            <p:ph type="body" sz="quarter" idx="3"/>
          </p:nvPr>
        </p:nvSpPr>
        <p:spPr bwMode="auto">
          <a:xfrm>
            <a:off x="757838" y="3231145"/>
            <a:ext cx="5608320" cy="5368026"/>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endParaRPr lang="en-GB" noProof="0" dirty="0" smtClean="0"/>
          </a:p>
        </p:txBody>
      </p:sp>
      <p:sp>
        <p:nvSpPr>
          <p:cNvPr id="4" name="Slide Number Placeholder 3"/>
          <p:cNvSpPr>
            <a:spLocks noGrp="1"/>
          </p:cNvSpPr>
          <p:nvPr>
            <p:ph type="sldNum" sz="quarter" idx="5"/>
          </p:nvPr>
        </p:nvSpPr>
        <p:spPr>
          <a:xfrm>
            <a:off x="3970377" y="8829797"/>
            <a:ext cx="3038386" cy="465118"/>
          </a:xfrm>
          <a:prstGeom prst="rect">
            <a:avLst/>
          </a:prstGeom>
        </p:spPr>
        <p:txBody>
          <a:bodyPr vert="horz" lIns="91440" tIns="45720" rIns="91440" bIns="45720" rtlCol="0" anchor="b"/>
          <a:lstStyle>
            <a:lvl1pPr algn="r">
              <a:defRPr sz="1200"/>
            </a:lvl1pPr>
          </a:lstStyle>
          <a:p>
            <a:fld id="{D0D18800-03A3-4371-B392-80B672D011D5}" type="slidenum">
              <a:rPr lang="en-GB" smtClean="0"/>
              <a:t>‹#›</a:t>
            </a:fld>
            <a:endParaRPr lang="en-GB"/>
          </a:p>
        </p:txBody>
      </p:sp>
    </p:spTree>
    <p:extLst>
      <p:ext uri="{BB962C8B-B14F-4D97-AF65-F5344CB8AC3E}">
        <p14:creationId xmlns:p14="http://schemas.microsoft.com/office/powerpoint/2010/main" val="2068652153"/>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6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Times" pitchFamily="18" charset="0"/>
        <a:ea typeface="+mn-ea"/>
        <a:cs typeface="+mn-cs"/>
      </a:defRPr>
    </a:lvl2pPr>
    <a:lvl3pPr marL="914400" algn="l" rtl="0" fontAlgn="base">
      <a:spcBef>
        <a:spcPct val="30000"/>
      </a:spcBef>
      <a:spcAft>
        <a:spcPct val="0"/>
      </a:spcAft>
      <a:defRPr sz="1200" kern="1200">
        <a:solidFill>
          <a:schemeClr val="tx1"/>
        </a:solidFill>
        <a:latin typeface="Times" pitchFamily="18" charset="0"/>
        <a:ea typeface="+mn-ea"/>
        <a:cs typeface="+mn-cs"/>
      </a:defRPr>
    </a:lvl3pPr>
    <a:lvl4pPr marL="1371600" algn="l" rtl="0" fontAlgn="base">
      <a:spcBef>
        <a:spcPct val="30000"/>
      </a:spcBef>
      <a:spcAft>
        <a:spcPct val="0"/>
      </a:spcAft>
      <a:defRPr sz="1200" kern="1200">
        <a:solidFill>
          <a:schemeClr val="tx1"/>
        </a:solidFill>
        <a:latin typeface="Times" pitchFamily="18" charset="0"/>
        <a:ea typeface="+mn-ea"/>
        <a:cs typeface="+mn-cs"/>
      </a:defRPr>
    </a:lvl4pPr>
    <a:lvl5pPr marL="1828800" algn="l" rtl="0" fontAlgn="base">
      <a:spcBef>
        <a:spcPct val="30000"/>
      </a:spcBef>
      <a:spcAft>
        <a:spcPct val="0"/>
      </a:spcAft>
      <a:defRPr sz="1200" kern="1200">
        <a:solidFill>
          <a:schemeClr val="tx1"/>
        </a:solidFill>
        <a:latin typeface="Times"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4075" y="534988"/>
            <a:ext cx="3163888" cy="2371725"/>
          </a:xfrm>
        </p:spPr>
      </p:sp>
      <p:sp>
        <p:nvSpPr>
          <p:cNvPr id="3" name="Notes Placeholder 2"/>
          <p:cNvSpPr>
            <a:spLocks noGrp="1"/>
          </p:cNvSpPr>
          <p:nvPr>
            <p:ph type="body" idx="1"/>
          </p:nvPr>
        </p:nvSpPr>
        <p:spPr/>
        <p:txBody>
          <a:bodyPr>
            <a:normAutofit/>
          </a:bodyPr>
          <a:lstStyle/>
          <a:p>
            <a:pPr marL="0" marR="0" indent="0" algn="l" defTabSz="914400" rtl="0" eaLnBrk="1" fontAlgn="base" latinLnBrk="0" hangingPunct="1">
              <a:lnSpc>
                <a:spcPct val="100000"/>
              </a:lnSpc>
              <a:spcBef>
                <a:spcPct val="30000"/>
              </a:spcBef>
              <a:spcAft>
                <a:spcPct val="0"/>
              </a:spcAft>
              <a:buClrTx/>
              <a:buSzTx/>
              <a:buFontTx/>
              <a:buNone/>
              <a:tabLst/>
              <a:defRPr/>
            </a:pPr>
            <a:endParaRPr lang="en-GB" sz="1400" kern="1200" baseline="0" noProof="0" dirty="0" smtClean="0">
              <a:solidFill>
                <a:schemeClr val="tx1"/>
              </a:solidFill>
              <a:latin typeface="Times" pitchFamily="18" charset="0"/>
              <a:ea typeface="+mn-ea"/>
              <a:cs typeface="+mn-cs"/>
            </a:endParaRPr>
          </a:p>
        </p:txBody>
      </p:sp>
    </p:spTree>
    <p:extLst>
      <p:ext uri="{BB962C8B-B14F-4D97-AF65-F5344CB8AC3E}">
        <p14:creationId xmlns:p14="http://schemas.microsoft.com/office/powerpoint/2010/main" val="336205102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6" name="Picture 11"/>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0" y="7146"/>
            <a:ext cx="9144000" cy="6857999"/>
          </a:xfrm>
          <a:prstGeom prst="rect">
            <a:avLst/>
          </a:prstGeom>
          <a:noFill/>
        </p:spPr>
      </p:pic>
      <p:sp>
        <p:nvSpPr>
          <p:cNvPr id="181250" name="Rectangle 2"/>
          <p:cNvSpPr>
            <a:spLocks noGrp="1" noChangeArrowheads="1"/>
          </p:cNvSpPr>
          <p:nvPr>
            <p:ph type="ctrTitle"/>
          </p:nvPr>
        </p:nvSpPr>
        <p:spPr>
          <a:xfrm>
            <a:off x="323852" y="3598863"/>
            <a:ext cx="8456613" cy="514350"/>
          </a:xfrm>
        </p:spPr>
        <p:txBody>
          <a:bodyPr/>
          <a:lstStyle>
            <a:lvl1pPr>
              <a:defRPr sz="2400" b="0">
                <a:solidFill>
                  <a:schemeClr val="bg1"/>
                </a:solidFill>
                <a:latin typeface="Tahoma" pitchFamily="34" charset="0"/>
                <a:cs typeface="Tahoma" pitchFamily="34" charset="0"/>
              </a:defRPr>
            </a:lvl1pPr>
          </a:lstStyle>
          <a:p>
            <a:r>
              <a:rPr lang="en-US" smtClean="0"/>
              <a:t>Click to edit Master title style</a:t>
            </a:r>
            <a:endParaRPr lang="en-GB" dirty="0"/>
          </a:p>
        </p:txBody>
      </p:sp>
      <p:sp>
        <p:nvSpPr>
          <p:cNvPr id="181251" name="Rectangle 3"/>
          <p:cNvSpPr>
            <a:spLocks noGrp="1" noChangeArrowheads="1"/>
          </p:cNvSpPr>
          <p:nvPr>
            <p:ph type="subTitle" idx="1"/>
          </p:nvPr>
        </p:nvSpPr>
        <p:spPr>
          <a:xfrm>
            <a:off x="323852" y="4318000"/>
            <a:ext cx="8456613" cy="1421618"/>
          </a:xfrm>
        </p:spPr>
        <p:txBody>
          <a:bodyPr/>
          <a:lstStyle>
            <a:lvl1pPr marL="0" indent="0">
              <a:lnSpc>
                <a:spcPct val="90000"/>
              </a:lnSpc>
              <a:spcBef>
                <a:spcPts val="0"/>
              </a:spcBef>
              <a:spcAft>
                <a:spcPts val="0"/>
              </a:spcAft>
              <a:defRPr sz="3000" b="1">
                <a:solidFill>
                  <a:schemeClr val="bg1"/>
                </a:solidFill>
                <a:latin typeface="Tahoma" pitchFamily="34" charset="0"/>
                <a:cs typeface="Tahoma" pitchFamily="34" charset="0"/>
              </a:defRPr>
            </a:lvl1pPr>
          </a:lstStyle>
          <a:p>
            <a:r>
              <a:rPr lang="en-US" smtClean="0"/>
              <a:t>Click to edit Master subtitle style</a:t>
            </a:r>
            <a:endParaRPr lang="en-GB" dirty="0"/>
          </a:p>
        </p:txBody>
      </p:sp>
      <p:pic>
        <p:nvPicPr>
          <p:cNvPr id="8" name="Picture 12"/>
          <p:cNvPicPr>
            <a:picLocks noChangeArrowheads="1"/>
          </p:cNvPicPr>
          <p:nvPr userDrawn="1"/>
        </p:nvPicPr>
        <p:blipFill>
          <a:blip r:embed="rId3" cstate="print">
            <a:clrChange>
              <a:clrFrom>
                <a:srgbClr val="FFFFFF"/>
              </a:clrFrom>
              <a:clrTo>
                <a:srgbClr val="FFFFFF">
                  <a:alpha val="0"/>
                </a:srgbClr>
              </a:clrTo>
            </a:clrChange>
            <a:lum bright="-6000"/>
          </a:blip>
          <a:srcRect/>
          <a:stretch>
            <a:fillRect/>
          </a:stretch>
        </p:blipFill>
        <p:spPr bwMode="auto">
          <a:xfrm>
            <a:off x="7493000" y="504825"/>
            <a:ext cx="1193800" cy="1136650"/>
          </a:xfrm>
          <a:prstGeom prst="rect">
            <a:avLst/>
          </a:prstGeom>
          <a:noFill/>
        </p:spPr>
      </p:pic>
      <p:sp>
        <p:nvSpPr>
          <p:cNvPr id="2" name="Slide Number Placeholder 1"/>
          <p:cNvSpPr>
            <a:spLocks noGrp="1"/>
          </p:cNvSpPr>
          <p:nvPr>
            <p:ph type="sldNum" sz="quarter" idx="10"/>
          </p:nvPr>
        </p:nvSpPr>
        <p:spPr>
          <a:xfrm>
            <a:off x="6831000" y="6480001"/>
            <a:ext cx="1917000" cy="365125"/>
          </a:xfrm>
        </p:spPr>
        <p:txBody>
          <a:bodyPr/>
          <a:lstStyle>
            <a:lvl1pPr>
              <a:defRPr>
                <a:solidFill>
                  <a:schemeClr val="bg1"/>
                </a:solidFill>
              </a:defRPr>
            </a:lvl1pPr>
          </a:lstStyle>
          <a:p>
            <a:fld id="{0580567E-5E8F-47A5-90DF-8BFEB1A71525}" type="slidenum">
              <a:rPr lang="en-GB" smtClean="0"/>
              <a:pPr/>
              <a:t>‹#›</a:t>
            </a:fld>
            <a:endParaRPr lang="en-GB" dirty="0"/>
          </a:p>
        </p:txBody>
      </p:sp>
    </p:spTree>
    <p:extLst>
      <p:ext uri="{BB962C8B-B14F-4D97-AF65-F5344CB8AC3E}">
        <p14:creationId xmlns:p14="http://schemas.microsoft.com/office/powerpoint/2010/main" val="271653364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lnSpc>
                <a:spcPct val="90000"/>
              </a:lnSpc>
              <a:spcBef>
                <a:spcPts val="225"/>
              </a:spcBef>
              <a:spcAft>
                <a:spcPts val="450"/>
              </a:spcAft>
              <a:defRPr sz="1800"/>
            </a:lvl1pPr>
            <a:lvl2pPr marL="202396" indent="-202396">
              <a:lnSpc>
                <a:spcPct val="90000"/>
              </a:lnSpc>
              <a:spcBef>
                <a:spcPts val="225"/>
              </a:spcBef>
              <a:spcAft>
                <a:spcPts val="450"/>
              </a:spcAft>
              <a:buFont typeface="Arial" pitchFamily="34" charset="0"/>
              <a:buChar char="•"/>
              <a:tabLst>
                <a:tab pos="202396" algn="l"/>
              </a:tabLst>
              <a:defRPr sz="1800">
                <a:latin typeface="Tahoma" pitchFamily="34" charset="0"/>
                <a:cs typeface="Tahoma" pitchFamily="34" charset="0"/>
              </a:defRPr>
            </a:lvl2pPr>
            <a:lvl3pPr marL="405984" indent="-203587">
              <a:lnSpc>
                <a:spcPct val="90000"/>
              </a:lnSpc>
              <a:spcBef>
                <a:spcPts val="225"/>
              </a:spcBef>
              <a:spcAft>
                <a:spcPts val="450"/>
              </a:spcAft>
              <a:buFont typeface="Tahoma" pitchFamily="34" charset="0"/>
              <a:buChar char="–"/>
              <a:tabLst>
                <a:tab pos="405984" algn="l"/>
              </a:tabLst>
              <a:defRPr sz="1800">
                <a:latin typeface="Tahoma" pitchFamily="34" charset="0"/>
                <a:cs typeface="Tahoma" pitchFamily="34" charset="0"/>
              </a:defRPr>
            </a:lvl3pPr>
            <a:lvl5pPr>
              <a:buNone/>
              <a:defRPr/>
            </a:lvl5pPr>
          </a:lstStyle>
          <a:p>
            <a:pPr lvl="0"/>
            <a:r>
              <a:rPr lang="en-US" smtClean="0"/>
              <a:t>Click to edit Master text styles</a:t>
            </a:r>
          </a:p>
          <a:p>
            <a:pPr lvl="1"/>
            <a:r>
              <a:rPr lang="en-US" smtClean="0"/>
              <a:t>Second level</a:t>
            </a:r>
          </a:p>
          <a:p>
            <a:pPr lvl="2"/>
            <a:r>
              <a:rPr lang="en-US" smtClean="0"/>
              <a:t>Third level</a:t>
            </a:r>
          </a:p>
        </p:txBody>
      </p:sp>
      <p:sp>
        <p:nvSpPr>
          <p:cNvPr id="5" name="Slide Number Placeholder 4"/>
          <p:cNvSpPr>
            <a:spLocks noGrp="1"/>
          </p:cNvSpPr>
          <p:nvPr>
            <p:ph type="sldNum" sz="quarter" idx="10"/>
          </p:nvPr>
        </p:nvSpPr>
        <p:spPr/>
        <p:txBody>
          <a:bodyPr/>
          <a:lstStyle>
            <a:lvl1pPr>
              <a:lnSpc>
                <a:spcPct val="100000"/>
              </a:lnSpc>
              <a:defRPr>
                <a:solidFill>
                  <a:schemeClr val="bg1"/>
                </a:solidFill>
              </a:defRPr>
            </a:lvl1pPr>
          </a:lstStyle>
          <a:p>
            <a:fld id="{0580567E-5E8F-47A5-90DF-8BFEB1A71525}" type="slidenum">
              <a:rPr lang="en-GB" smtClean="0"/>
              <a:pPr/>
              <a:t>‹#›</a:t>
            </a:fld>
            <a:endParaRPr lang="en-GB" dirty="0"/>
          </a:p>
        </p:txBody>
      </p:sp>
    </p:spTree>
    <p:extLst>
      <p:ext uri="{BB962C8B-B14F-4D97-AF65-F5344CB8AC3E}">
        <p14:creationId xmlns:p14="http://schemas.microsoft.com/office/powerpoint/2010/main" val="211800869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70910211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838216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181259" name="Picture 11" descr="Presentation_Template_Title_new"/>
          <p:cNvPicPr>
            <a:picLocks noChangeAspect="1" noChangeArrowheads="1"/>
          </p:cNvPicPr>
          <p:nvPr userDrawn="1"/>
        </p:nvPicPr>
        <p:blipFill>
          <a:blip r:embed="rId2" cstate="print"/>
          <a:srcRect l="6698" b="51321"/>
          <a:stretch>
            <a:fillRect/>
          </a:stretch>
        </p:blipFill>
        <p:spPr bwMode="auto">
          <a:xfrm>
            <a:off x="0" y="3519577"/>
            <a:ext cx="8531526" cy="3338423"/>
          </a:xfrm>
          <a:prstGeom prst="rect">
            <a:avLst/>
          </a:prstGeom>
          <a:noFill/>
        </p:spPr>
      </p:pic>
      <p:pic>
        <p:nvPicPr>
          <p:cNvPr id="6" name="Picture 11" descr="Presentation_Template_Title_new"/>
          <p:cNvPicPr>
            <a:picLocks noChangeAspect="1" noChangeArrowheads="1"/>
          </p:cNvPicPr>
          <p:nvPr userDrawn="1"/>
        </p:nvPicPr>
        <p:blipFill>
          <a:blip r:embed="rId2" cstate="print"/>
          <a:srcRect l="88145" t="24822" b="51321"/>
          <a:stretch>
            <a:fillRect/>
          </a:stretch>
        </p:blipFill>
        <p:spPr bwMode="auto">
          <a:xfrm>
            <a:off x="8059946" y="5221857"/>
            <a:ext cx="1084054" cy="1636143"/>
          </a:xfrm>
          <a:prstGeom prst="rect">
            <a:avLst/>
          </a:prstGeom>
          <a:noFill/>
        </p:spPr>
      </p:pic>
    </p:spTree>
    <p:extLst>
      <p:ext uri="{BB962C8B-B14F-4D97-AF65-F5344CB8AC3E}">
        <p14:creationId xmlns:p14="http://schemas.microsoft.com/office/powerpoint/2010/main" val="390264721"/>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lnSpc>
                <a:spcPct val="90000"/>
              </a:lnSpc>
              <a:spcBef>
                <a:spcPts val="300"/>
              </a:spcBef>
              <a:spcAft>
                <a:spcPts val="600"/>
              </a:spcAft>
              <a:defRPr sz="2400"/>
            </a:lvl1pPr>
            <a:lvl2pPr marL="180975" indent="-180975">
              <a:lnSpc>
                <a:spcPct val="90000"/>
              </a:lnSpc>
              <a:spcBef>
                <a:spcPts val="300"/>
              </a:spcBef>
              <a:spcAft>
                <a:spcPts val="600"/>
              </a:spcAft>
              <a:buFont typeface="Arial" pitchFamily="34" charset="0"/>
              <a:buChar char="•"/>
              <a:tabLst>
                <a:tab pos="180975" algn="l"/>
              </a:tabLst>
              <a:defRPr sz="2000">
                <a:latin typeface="Tahoma" pitchFamily="34" charset="0"/>
                <a:cs typeface="Tahoma" pitchFamily="34" charset="0"/>
              </a:defRPr>
            </a:lvl2pPr>
            <a:lvl3pPr marL="355600" indent="-174625">
              <a:lnSpc>
                <a:spcPct val="90000"/>
              </a:lnSpc>
              <a:spcBef>
                <a:spcPts val="300"/>
              </a:spcBef>
              <a:spcAft>
                <a:spcPts val="600"/>
              </a:spcAft>
              <a:buFont typeface="Tahoma" pitchFamily="34" charset="0"/>
              <a:buChar char="–"/>
              <a:tabLst>
                <a:tab pos="355600" algn="l"/>
              </a:tabLst>
              <a:defRPr sz="2000">
                <a:latin typeface="Tahoma" pitchFamily="34" charset="0"/>
                <a:cs typeface="Tahoma" pitchFamily="34" charset="0"/>
              </a:defRPr>
            </a:lvl3pPr>
            <a:lvl5pPr>
              <a:buNone/>
              <a:defRPr/>
            </a:lvl5pPr>
          </a:lstStyle>
          <a:p>
            <a:pPr lvl="0"/>
            <a:r>
              <a:rPr lang="en-US" dirty="0" smtClean="0"/>
              <a:t>Click to edit Master text styles</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170201343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jpeg"/><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4" Type="http://schemas.openxmlformats.org/officeDocument/2006/relationships/image" Target="../media/image5.png"/></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6.xml"/><Relationship Id="rId1" Type="http://schemas.openxmlformats.org/officeDocument/2006/relationships/slideLayout" Target="../slideLayouts/slideLayout5.xml"/><Relationship Id="rId5" Type="http://schemas.openxmlformats.org/officeDocument/2006/relationships/image" Target="../media/image2.jpeg"/><Relationship Id="rId4" Type="http://schemas.openxmlformats.org/officeDocument/2006/relationships/image" Target="../media/image6.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80226" name="Rectangle 2"/>
          <p:cNvSpPr>
            <a:spLocks noGrp="1" noChangeArrowheads="1"/>
          </p:cNvSpPr>
          <p:nvPr>
            <p:ph type="title"/>
          </p:nvPr>
        </p:nvSpPr>
        <p:spPr bwMode="auto">
          <a:xfrm>
            <a:off x="323851" y="142891"/>
            <a:ext cx="7738772" cy="822325"/>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US" smtClean="0"/>
              <a:t>Click to edit Master title style</a:t>
            </a:r>
            <a:endParaRPr lang="en-GB" dirty="0" smtClean="0"/>
          </a:p>
        </p:txBody>
      </p:sp>
      <p:sp>
        <p:nvSpPr>
          <p:cNvPr id="180227" name="Rectangle 3"/>
          <p:cNvSpPr>
            <a:spLocks noGrp="1" noChangeArrowheads="1"/>
          </p:cNvSpPr>
          <p:nvPr>
            <p:ph type="body" idx="1"/>
          </p:nvPr>
        </p:nvSpPr>
        <p:spPr bwMode="auto">
          <a:xfrm>
            <a:off x="323855" y="1079500"/>
            <a:ext cx="8526463" cy="516255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GB" dirty="0" smtClean="0"/>
              <a:t>Click to edit Master text styles</a:t>
            </a:r>
          </a:p>
          <a:p>
            <a:pPr lvl="1"/>
            <a:r>
              <a:rPr lang="en-US" dirty="0" smtClean="0"/>
              <a:t>Second level</a:t>
            </a:r>
          </a:p>
          <a:p>
            <a:pPr lvl="2"/>
            <a:r>
              <a:rPr lang="en-US" dirty="0" smtClean="0"/>
              <a:t>Third level</a:t>
            </a:r>
          </a:p>
          <a:p>
            <a:pPr lvl="0"/>
            <a:endParaRPr lang="en-GB" dirty="0" smtClean="0"/>
          </a:p>
        </p:txBody>
      </p:sp>
      <p:sp>
        <p:nvSpPr>
          <p:cNvPr id="10" name="Slide Number Placeholder 9"/>
          <p:cNvSpPr>
            <a:spLocks noGrp="1"/>
          </p:cNvSpPr>
          <p:nvPr>
            <p:ph type="sldNum" sz="quarter" idx="4"/>
          </p:nvPr>
        </p:nvSpPr>
        <p:spPr>
          <a:xfrm>
            <a:off x="6831000" y="6480016"/>
            <a:ext cx="1917000" cy="365125"/>
          </a:xfrm>
          <a:prstGeom prst="rect">
            <a:avLst/>
          </a:prstGeom>
        </p:spPr>
        <p:txBody>
          <a:bodyPr vert="horz" lIns="91440" tIns="36000" rIns="91440" bIns="36000" rtlCol="0" anchor="ctr" anchorCtr="0"/>
          <a:lstStyle>
            <a:lvl1pPr algn="r">
              <a:lnSpc>
                <a:spcPct val="100000"/>
              </a:lnSpc>
              <a:defRPr sz="900" b="0">
                <a:solidFill>
                  <a:schemeClr val="bg1"/>
                </a:solidFill>
              </a:defRPr>
            </a:lvl1pPr>
          </a:lstStyle>
          <a:p>
            <a:fld id="{0580567E-5E8F-47A5-90DF-8BFEB1A71525}" type="slidenum">
              <a:rPr lang="en-GB" smtClean="0"/>
              <a:pPr/>
              <a:t>‹#›</a:t>
            </a:fld>
            <a:endParaRPr lang="en-GB" dirty="0"/>
          </a:p>
        </p:txBody>
      </p:sp>
      <p:pic>
        <p:nvPicPr>
          <p:cNvPr id="7" name="Picture 8"/>
          <p:cNvPicPr>
            <a:picLocks noChangeArrowheads="1"/>
          </p:cNvPicPr>
          <p:nvPr userDrawn="1"/>
        </p:nvPicPr>
        <p:blipFill>
          <a:blip r:embed="rId5" cstate="print">
            <a:clrChange>
              <a:clrFrom>
                <a:srgbClr val="FFFFFF"/>
              </a:clrFrom>
              <a:clrTo>
                <a:srgbClr val="FFFFFF">
                  <a:alpha val="0"/>
                </a:srgbClr>
              </a:clrTo>
            </a:clrChange>
            <a:lum bright="-6000"/>
          </a:blip>
          <a:srcRect/>
          <a:stretch>
            <a:fillRect/>
          </a:stretch>
        </p:blipFill>
        <p:spPr bwMode="auto">
          <a:xfrm>
            <a:off x="7950200" y="139754"/>
            <a:ext cx="900118" cy="793750"/>
          </a:xfrm>
          <a:prstGeom prst="rect">
            <a:avLst/>
          </a:prstGeom>
          <a:noFill/>
        </p:spPr>
      </p:pic>
    </p:spTree>
    <p:extLst>
      <p:ext uri="{BB962C8B-B14F-4D97-AF65-F5344CB8AC3E}">
        <p14:creationId xmlns:p14="http://schemas.microsoft.com/office/powerpoint/2010/main" val="530851494"/>
      </p:ext>
    </p:extLst>
  </p:cSld>
  <p:clrMap bg1="lt1" tx1="dk1" bg2="lt2" tx2="dk2" accent1="accent1" accent2="accent2" accent3="accent3" accent4="accent4" accent5="accent5" accent6="accent6" hlink="hlink" folHlink="folHlink"/>
  <p:sldLayoutIdLst>
    <p:sldLayoutId id="2147483724" r:id="rId1"/>
    <p:sldLayoutId id="2147483725" r:id="rId2"/>
  </p:sldLayoutIdLst>
  <p:timing>
    <p:tnLst>
      <p:par>
        <p:cTn id="1" dur="indefinite" restart="never" nodeType="tmRoot"/>
      </p:par>
    </p:tnLst>
  </p:timing>
  <p:hf hdr="0" ftr="0" dt="0"/>
  <p:txStyles>
    <p:titleStyle>
      <a:lvl1pPr algn="l" rtl="0" eaLnBrk="1" fontAlgn="base" hangingPunct="1">
        <a:lnSpc>
          <a:spcPct val="90000"/>
        </a:lnSpc>
        <a:spcBef>
          <a:spcPct val="0"/>
        </a:spcBef>
        <a:spcAft>
          <a:spcPct val="0"/>
        </a:spcAft>
        <a:defRPr sz="2100" b="1">
          <a:solidFill>
            <a:srgbClr val="333333"/>
          </a:solidFill>
          <a:latin typeface="Tahoma" pitchFamily="34" charset="0"/>
          <a:ea typeface="+mj-ea"/>
          <a:cs typeface="Tahoma" pitchFamily="34" charset="0"/>
        </a:defRPr>
      </a:lvl1pPr>
      <a:lvl2pPr algn="l" rtl="0" eaLnBrk="1" fontAlgn="base" hangingPunct="1">
        <a:lnSpc>
          <a:spcPct val="90000"/>
        </a:lnSpc>
        <a:spcBef>
          <a:spcPct val="0"/>
        </a:spcBef>
        <a:spcAft>
          <a:spcPct val="0"/>
        </a:spcAft>
        <a:defRPr sz="2100" b="1">
          <a:solidFill>
            <a:srgbClr val="333333"/>
          </a:solidFill>
          <a:latin typeface="Tahoma" pitchFamily="34" charset="0"/>
        </a:defRPr>
      </a:lvl2pPr>
      <a:lvl3pPr algn="l" rtl="0" eaLnBrk="1" fontAlgn="base" hangingPunct="1">
        <a:lnSpc>
          <a:spcPct val="90000"/>
        </a:lnSpc>
        <a:spcBef>
          <a:spcPct val="0"/>
        </a:spcBef>
        <a:spcAft>
          <a:spcPct val="0"/>
        </a:spcAft>
        <a:defRPr sz="2100" b="1">
          <a:solidFill>
            <a:srgbClr val="333333"/>
          </a:solidFill>
          <a:latin typeface="Tahoma" pitchFamily="34" charset="0"/>
        </a:defRPr>
      </a:lvl3pPr>
      <a:lvl4pPr algn="l" rtl="0" eaLnBrk="1" fontAlgn="base" hangingPunct="1">
        <a:lnSpc>
          <a:spcPct val="90000"/>
        </a:lnSpc>
        <a:spcBef>
          <a:spcPct val="0"/>
        </a:spcBef>
        <a:spcAft>
          <a:spcPct val="0"/>
        </a:spcAft>
        <a:defRPr sz="2100" b="1">
          <a:solidFill>
            <a:srgbClr val="333333"/>
          </a:solidFill>
          <a:latin typeface="Tahoma" pitchFamily="34" charset="0"/>
        </a:defRPr>
      </a:lvl4pPr>
      <a:lvl5pPr algn="l" rtl="0" eaLnBrk="1" fontAlgn="base" hangingPunct="1">
        <a:lnSpc>
          <a:spcPct val="90000"/>
        </a:lnSpc>
        <a:spcBef>
          <a:spcPct val="0"/>
        </a:spcBef>
        <a:spcAft>
          <a:spcPct val="0"/>
        </a:spcAft>
        <a:defRPr sz="2100" b="1">
          <a:solidFill>
            <a:srgbClr val="333333"/>
          </a:solidFill>
          <a:latin typeface="Tahoma" pitchFamily="34" charset="0"/>
        </a:defRPr>
      </a:lvl5pPr>
      <a:lvl6pPr marL="342884" algn="l" rtl="0" eaLnBrk="1" fontAlgn="base" hangingPunct="1">
        <a:lnSpc>
          <a:spcPct val="90000"/>
        </a:lnSpc>
        <a:spcBef>
          <a:spcPct val="0"/>
        </a:spcBef>
        <a:spcAft>
          <a:spcPct val="0"/>
        </a:spcAft>
        <a:defRPr sz="2100" b="1">
          <a:solidFill>
            <a:srgbClr val="333333"/>
          </a:solidFill>
          <a:latin typeface="Tahoma" pitchFamily="34" charset="0"/>
        </a:defRPr>
      </a:lvl6pPr>
      <a:lvl7pPr marL="685766" algn="l" rtl="0" eaLnBrk="1" fontAlgn="base" hangingPunct="1">
        <a:lnSpc>
          <a:spcPct val="90000"/>
        </a:lnSpc>
        <a:spcBef>
          <a:spcPct val="0"/>
        </a:spcBef>
        <a:spcAft>
          <a:spcPct val="0"/>
        </a:spcAft>
        <a:defRPr sz="2100" b="1">
          <a:solidFill>
            <a:srgbClr val="333333"/>
          </a:solidFill>
          <a:latin typeface="Tahoma" pitchFamily="34" charset="0"/>
        </a:defRPr>
      </a:lvl7pPr>
      <a:lvl8pPr marL="1028649" algn="l" rtl="0" eaLnBrk="1" fontAlgn="base" hangingPunct="1">
        <a:lnSpc>
          <a:spcPct val="90000"/>
        </a:lnSpc>
        <a:spcBef>
          <a:spcPct val="0"/>
        </a:spcBef>
        <a:spcAft>
          <a:spcPct val="0"/>
        </a:spcAft>
        <a:defRPr sz="2100" b="1">
          <a:solidFill>
            <a:srgbClr val="333333"/>
          </a:solidFill>
          <a:latin typeface="Tahoma" pitchFamily="34" charset="0"/>
        </a:defRPr>
      </a:lvl8pPr>
      <a:lvl9pPr marL="1371532" algn="l" rtl="0" eaLnBrk="1" fontAlgn="base" hangingPunct="1">
        <a:lnSpc>
          <a:spcPct val="90000"/>
        </a:lnSpc>
        <a:spcBef>
          <a:spcPct val="0"/>
        </a:spcBef>
        <a:spcAft>
          <a:spcPct val="0"/>
        </a:spcAft>
        <a:defRPr sz="2100" b="1">
          <a:solidFill>
            <a:srgbClr val="333333"/>
          </a:solidFill>
          <a:latin typeface="Tahoma" pitchFamily="34" charset="0"/>
        </a:defRPr>
      </a:lvl9pPr>
    </p:titleStyle>
    <p:bodyStyle>
      <a:lvl1pPr marL="0" indent="0" algn="l" rtl="0" eaLnBrk="1" fontAlgn="base" hangingPunct="1">
        <a:lnSpc>
          <a:spcPct val="90000"/>
        </a:lnSpc>
        <a:spcBef>
          <a:spcPts val="225"/>
        </a:spcBef>
        <a:spcAft>
          <a:spcPts val="450"/>
        </a:spcAft>
        <a:buFont typeface="Wingdings" pitchFamily="2" charset="2"/>
        <a:tabLst/>
        <a:defRPr sz="1800">
          <a:solidFill>
            <a:schemeClr val="tx1"/>
          </a:solidFill>
          <a:latin typeface="Tahoma" pitchFamily="34" charset="0"/>
          <a:ea typeface="+mn-ea"/>
          <a:cs typeface="Tahoma" pitchFamily="34" charset="0"/>
        </a:defRPr>
      </a:lvl1pPr>
      <a:lvl2pPr marL="202396" indent="-202396" algn="l" rtl="0" eaLnBrk="1" fontAlgn="base" hangingPunct="1">
        <a:lnSpc>
          <a:spcPct val="90000"/>
        </a:lnSpc>
        <a:spcBef>
          <a:spcPct val="0"/>
        </a:spcBef>
        <a:spcAft>
          <a:spcPts val="225"/>
        </a:spcAft>
        <a:buFont typeface="Arial" pitchFamily="34" charset="0"/>
        <a:buChar char="•"/>
        <a:defRPr sz="1800">
          <a:solidFill>
            <a:schemeClr val="tx1"/>
          </a:solidFill>
          <a:latin typeface="+mn-lt"/>
        </a:defRPr>
      </a:lvl2pPr>
      <a:lvl3pPr marL="405984" indent="-203587" algn="l" rtl="0" eaLnBrk="1" fontAlgn="base" hangingPunct="1">
        <a:lnSpc>
          <a:spcPct val="90000"/>
        </a:lnSpc>
        <a:spcBef>
          <a:spcPct val="20000"/>
        </a:spcBef>
        <a:spcAft>
          <a:spcPts val="225"/>
        </a:spcAft>
        <a:buFont typeface="Tahoma" pitchFamily="34" charset="0"/>
        <a:buChar char="–"/>
        <a:defRPr sz="1800">
          <a:solidFill>
            <a:schemeClr val="tx1"/>
          </a:solidFill>
          <a:latin typeface="+mn-lt"/>
        </a:defRPr>
      </a:lvl3pPr>
      <a:lvl4pPr marL="1200090" indent="-171442" algn="l" rtl="0" eaLnBrk="1" fontAlgn="base" hangingPunct="1">
        <a:spcBef>
          <a:spcPct val="20000"/>
        </a:spcBef>
        <a:spcAft>
          <a:spcPct val="0"/>
        </a:spcAft>
        <a:defRPr sz="1200">
          <a:solidFill>
            <a:schemeClr val="tx1"/>
          </a:solidFill>
          <a:latin typeface="+mn-lt"/>
        </a:defRPr>
      </a:lvl4pPr>
      <a:lvl5pPr marL="1542974" indent="-171442" algn="l" rtl="0" eaLnBrk="1" fontAlgn="base" hangingPunct="1">
        <a:spcBef>
          <a:spcPct val="20000"/>
        </a:spcBef>
        <a:spcAft>
          <a:spcPct val="0"/>
        </a:spcAft>
        <a:buChar char="»"/>
        <a:defRPr sz="1200">
          <a:solidFill>
            <a:schemeClr val="tx1"/>
          </a:solidFill>
          <a:latin typeface="+mn-lt"/>
        </a:defRPr>
      </a:lvl5pPr>
      <a:lvl6pPr marL="1885856" indent="-171442" algn="l" rtl="0" eaLnBrk="1" fontAlgn="base" hangingPunct="1">
        <a:spcBef>
          <a:spcPct val="20000"/>
        </a:spcBef>
        <a:spcAft>
          <a:spcPct val="0"/>
        </a:spcAft>
        <a:buChar char="»"/>
        <a:defRPr sz="1200">
          <a:solidFill>
            <a:schemeClr val="tx1"/>
          </a:solidFill>
          <a:latin typeface="+mn-lt"/>
        </a:defRPr>
      </a:lvl6pPr>
      <a:lvl7pPr marL="2228739" indent="-171442" algn="l" rtl="0" eaLnBrk="1" fontAlgn="base" hangingPunct="1">
        <a:spcBef>
          <a:spcPct val="20000"/>
        </a:spcBef>
        <a:spcAft>
          <a:spcPct val="0"/>
        </a:spcAft>
        <a:buChar char="»"/>
        <a:defRPr sz="1200">
          <a:solidFill>
            <a:schemeClr val="tx1"/>
          </a:solidFill>
          <a:latin typeface="+mn-lt"/>
        </a:defRPr>
      </a:lvl7pPr>
      <a:lvl8pPr marL="2571622" indent="-171442" algn="l" rtl="0" eaLnBrk="1" fontAlgn="base" hangingPunct="1">
        <a:spcBef>
          <a:spcPct val="20000"/>
        </a:spcBef>
        <a:spcAft>
          <a:spcPct val="0"/>
        </a:spcAft>
        <a:buChar char="»"/>
        <a:defRPr sz="1200">
          <a:solidFill>
            <a:schemeClr val="tx1"/>
          </a:solidFill>
          <a:latin typeface="+mn-lt"/>
        </a:defRPr>
      </a:lvl8pPr>
      <a:lvl9pPr marL="2914505" indent="-171442" algn="l" rtl="0" eaLnBrk="1" fontAlgn="base" hangingPunct="1">
        <a:spcBef>
          <a:spcPct val="20000"/>
        </a:spcBef>
        <a:spcAft>
          <a:spcPct val="0"/>
        </a:spcAft>
        <a:buChar char="»"/>
        <a:defRPr sz="1200">
          <a:solidFill>
            <a:schemeClr val="tx1"/>
          </a:solidFill>
          <a:latin typeface="+mn-lt"/>
        </a:defRPr>
      </a:lvl9pPr>
    </p:bodyStyle>
    <p:otherStyle>
      <a:defPPr>
        <a:defRPr lang="en-US"/>
      </a:defPPr>
      <a:lvl1pPr marL="0" algn="l" defTabSz="685766" rtl="0" eaLnBrk="1" latinLnBrk="0" hangingPunct="1">
        <a:defRPr sz="1350" kern="1200">
          <a:solidFill>
            <a:schemeClr val="tx1"/>
          </a:solidFill>
          <a:latin typeface="+mn-lt"/>
          <a:ea typeface="+mn-ea"/>
          <a:cs typeface="+mn-cs"/>
        </a:defRPr>
      </a:lvl1pPr>
      <a:lvl2pPr marL="342884" algn="l" defTabSz="685766" rtl="0" eaLnBrk="1" latinLnBrk="0" hangingPunct="1">
        <a:defRPr sz="1350" kern="1200">
          <a:solidFill>
            <a:schemeClr val="tx1"/>
          </a:solidFill>
          <a:latin typeface="+mn-lt"/>
          <a:ea typeface="+mn-ea"/>
          <a:cs typeface="+mn-cs"/>
        </a:defRPr>
      </a:lvl2pPr>
      <a:lvl3pPr marL="685766" algn="l" defTabSz="685766" rtl="0" eaLnBrk="1" latinLnBrk="0" hangingPunct="1">
        <a:defRPr sz="1350" kern="1200">
          <a:solidFill>
            <a:schemeClr val="tx1"/>
          </a:solidFill>
          <a:latin typeface="+mn-lt"/>
          <a:ea typeface="+mn-ea"/>
          <a:cs typeface="+mn-cs"/>
        </a:defRPr>
      </a:lvl3pPr>
      <a:lvl4pPr marL="1028649" algn="l" defTabSz="685766" rtl="0" eaLnBrk="1" latinLnBrk="0" hangingPunct="1">
        <a:defRPr sz="1350" kern="1200">
          <a:solidFill>
            <a:schemeClr val="tx1"/>
          </a:solidFill>
          <a:latin typeface="+mn-lt"/>
          <a:ea typeface="+mn-ea"/>
          <a:cs typeface="+mn-cs"/>
        </a:defRPr>
      </a:lvl4pPr>
      <a:lvl5pPr marL="1371532" algn="l" defTabSz="685766" rtl="0" eaLnBrk="1" latinLnBrk="0" hangingPunct="1">
        <a:defRPr sz="1350" kern="1200">
          <a:solidFill>
            <a:schemeClr val="tx1"/>
          </a:solidFill>
          <a:latin typeface="+mn-lt"/>
          <a:ea typeface="+mn-ea"/>
          <a:cs typeface="+mn-cs"/>
        </a:defRPr>
      </a:lvl5pPr>
      <a:lvl6pPr marL="1714415" algn="l" defTabSz="685766" rtl="0" eaLnBrk="1" latinLnBrk="0" hangingPunct="1">
        <a:defRPr sz="1350" kern="1200">
          <a:solidFill>
            <a:schemeClr val="tx1"/>
          </a:solidFill>
          <a:latin typeface="+mn-lt"/>
          <a:ea typeface="+mn-ea"/>
          <a:cs typeface="+mn-cs"/>
        </a:defRPr>
      </a:lvl6pPr>
      <a:lvl7pPr marL="2057297" algn="l" defTabSz="685766" rtl="0" eaLnBrk="1" latinLnBrk="0" hangingPunct="1">
        <a:defRPr sz="1350" kern="1200">
          <a:solidFill>
            <a:schemeClr val="tx1"/>
          </a:solidFill>
          <a:latin typeface="+mn-lt"/>
          <a:ea typeface="+mn-ea"/>
          <a:cs typeface="+mn-cs"/>
        </a:defRPr>
      </a:lvl7pPr>
      <a:lvl8pPr marL="2400180" algn="l" defTabSz="685766" rtl="0" eaLnBrk="1" latinLnBrk="0" hangingPunct="1">
        <a:defRPr sz="1350" kern="1200">
          <a:solidFill>
            <a:schemeClr val="tx1"/>
          </a:solidFill>
          <a:latin typeface="+mn-lt"/>
          <a:ea typeface="+mn-ea"/>
          <a:cs typeface="+mn-cs"/>
        </a:defRPr>
      </a:lvl8pPr>
      <a:lvl9pPr marL="2743064" algn="l" defTabSz="685766"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Rectangle 1"/>
          <p:cNvSpPr/>
          <p:nvPr userDrawn="1"/>
        </p:nvSpPr>
        <p:spPr>
          <a:xfrm>
            <a:off x="98050" y="6654867"/>
            <a:ext cx="7647039" cy="203133"/>
          </a:xfrm>
          <a:prstGeom prst="rect">
            <a:avLst/>
          </a:prstGeom>
        </p:spPr>
        <p:txBody>
          <a:bodyPr wrap="square">
            <a:spAutoFit/>
          </a:bodyPr>
          <a:lstStyle/>
          <a:p>
            <a:r>
              <a:rPr lang="en-GB" sz="800" b="1" kern="1200" dirty="0" smtClean="0">
                <a:solidFill>
                  <a:schemeClr val="tx1"/>
                </a:solidFill>
                <a:effectLst/>
                <a:latin typeface="Tahoma" pitchFamily="34" charset="0"/>
                <a:ea typeface="+mn-ea"/>
                <a:cs typeface="+mn-cs"/>
              </a:rPr>
              <a:t>Source: European Centre for Disease Prevention and Control. Communicable Disease Threats Report, week 15. Stockholm: ECDC; 2018</a:t>
            </a:r>
            <a:endParaRPr lang="en-GB" sz="800" kern="1200" dirty="0">
              <a:solidFill>
                <a:schemeClr val="tx1"/>
              </a:solidFill>
              <a:effectLst/>
              <a:latin typeface="Tahoma" pitchFamily="34" charset="0"/>
              <a:ea typeface="+mn-ea"/>
              <a:cs typeface="+mn-cs"/>
            </a:endParaRPr>
          </a:p>
        </p:txBody>
      </p:sp>
      <p:pic>
        <p:nvPicPr>
          <p:cNvPr id="3" name="Picture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262550" y="253089"/>
            <a:ext cx="568411" cy="507529"/>
          </a:xfrm>
          <a:prstGeom prst="rect">
            <a:avLst/>
          </a:prstGeom>
        </p:spPr>
      </p:pic>
    </p:spTree>
    <p:extLst>
      <p:ext uri="{BB962C8B-B14F-4D97-AF65-F5344CB8AC3E}">
        <p14:creationId xmlns:p14="http://schemas.microsoft.com/office/powerpoint/2010/main" val="4193156119"/>
      </p:ext>
    </p:extLst>
  </p:cSld>
  <p:clrMap bg1="lt1" tx1="dk1" bg2="lt2" tx2="dk2" accent1="accent1" accent2="accent2" accent3="accent3" accent4="accent4" accent5="accent5" accent6="accent6" hlink="hlink" folHlink="folHlink"/>
  <p:sldLayoutIdLst>
    <p:sldLayoutId id="2147483717" r:id="rId1"/>
    <p:sldLayoutId id="2147483722" r:id="rId2"/>
  </p:sldLayoutIdLst>
  <p:timing>
    <p:tnLst>
      <p:par>
        <p:cTn id="1" dur="indefinite" restart="never" nodeType="tmRoot"/>
      </p:par>
    </p:tnLst>
  </p:timing>
  <p:hf hdr="0" ftr="0" dt="0"/>
  <p:txStyles>
    <p:titleStyle>
      <a:lvl1pPr algn="l" rtl="0" eaLnBrk="1" fontAlgn="base" hangingPunct="1">
        <a:lnSpc>
          <a:spcPct val="90000"/>
        </a:lnSpc>
        <a:spcBef>
          <a:spcPct val="0"/>
        </a:spcBef>
        <a:spcAft>
          <a:spcPct val="0"/>
        </a:spcAft>
        <a:defRPr sz="2800" b="1">
          <a:solidFill>
            <a:srgbClr val="333333"/>
          </a:solidFill>
          <a:latin typeface="Tahoma" pitchFamily="34" charset="0"/>
          <a:ea typeface="+mj-ea"/>
          <a:cs typeface="Tahoma" pitchFamily="34" charset="0"/>
        </a:defRPr>
      </a:lvl1pPr>
      <a:lvl2pPr algn="l" rtl="0" eaLnBrk="1" fontAlgn="base" hangingPunct="1">
        <a:lnSpc>
          <a:spcPct val="90000"/>
        </a:lnSpc>
        <a:spcBef>
          <a:spcPct val="0"/>
        </a:spcBef>
        <a:spcAft>
          <a:spcPct val="0"/>
        </a:spcAft>
        <a:defRPr sz="2800" b="1">
          <a:solidFill>
            <a:srgbClr val="333333"/>
          </a:solidFill>
          <a:latin typeface="Tahoma" pitchFamily="34" charset="0"/>
        </a:defRPr>
      </a:lvl2pPr>
      <a:lvl3pPr algn="l" rtl="0" eaLnBrk="1" fontAlgn="base" hangingPunct="1">
        <a:lnSpc>
          <a:spcPct val="90000"/>
        </a:lnSpc>
        <a:spcBef>
          <a:spcPct val="0"/>
        </a:spcBef>
        <a:spcAft>
          <a:spcPct val="0"/>
        </a:spcAft>
        <a:defRPr sz="2800" b="1">
          <a:solidFill>
            <a:srgbClr val="333333"/>
          </a:solidFill>
          <a:latin typeface="Tahoma" pitchFamily="34" charset="0"/>
        </a:defRPr>
      </a:lvl3pPr>
      <a:lvl4pPr algn="l" rtl="0" eaLnBrk="1" fontAlgn="base" hangingPunct="1">
        <a:lnSpc>
          <a:spcPct val="90000"/>
        </a:lnSpc>
        <a:spcBef>
          <a:spcPct val="0"/>
        </a:spcBef>
        <a:spcAft>
          <a:spcPct val="0"/>
        </a:spcAft>
        <a:defRPr sz="2800" b="1">
          <a:solidFill>
            <a:srgbClr val="333333"/>
          </a:solidFill>
          <a:latin typeface="Tahoma" pitchFamily="34" charset="0"/>
        </a:defRPr>
      </a:lvl4pPr>
      <a:lvl5pPr algn="l" rtl="0" eaLnBrk="1" fontAlgn="base" hangingPunct="1">
        <a:lnSpc>
          <a:spcPct val="90000"/>
        </a:lnSpc>
        <a:spcBef>
          <a:spcPct val="0"/>
        </a:spcBef>
        <a:spcAft>
          <a:spcPct val="0"/>
        </a:spcAft>
        <a:defRPr sz="2800" b="1">
          <a:solidFill>
            <a:srgbClr val="333333"/>
          </a:solidFill>
          <a:latin typeface="Tahoma" pitchFamily="34" charset="0"/>
        </a:defRPr>
      </a:lvl5pPr>
      <a:lvl6pPr marL="457200" algn="l" rtl="0" eaLnBrk="1" fontAlgn="base" hangingPunct="1">
        <a:lnSpc>
          <a:spcPct val="90000"/>
        </a:lnSpc>
        <a:spcBef>
          <a:spcPct val="0"/>
        </a:spcBef>
        <a:spcAft>
          <a:spcPct val="0"/>
        </a:spcAft>
        <a:defRPr sz="2800" b="1">
          <a:solidFill>
            <a:srgbClr val="333333"/>
          </a:solidFill>
          <a:latin typeface="Tahoma" pitchFamily="34" charset="0"/>
        </a:defRPr>
      </a:lvl6pPr>
      <a:lvl7pPr marL="914400" algn="l" rtl="0" eaLnBrk="1" fontAlgn="base" hangingPunct="1">
        <a:lnSpc>
          <a:spcPct val="90000"/>
        </a:lnSpc>
        <a:spcBef>
          <a:spcPct val="0"/>
        </a:spcBef>
        <a:spcAft>
          <a:spcPct val="0"/>
        </a:spcAft>
        <a:defRPr sz="2800" b="1">
          <a:solidFill>
            <a:srgbClr val="333333"/>
          </a:solidFill>
          <a:latin typeface="Tahoma" pitchFamily="34" charset="0"/>
        </a:defRPr>
      </a:lvl7pPr>
      <a:lvl8pPr marL="1371600" algn="l" rtl="0" eaLnBrk="1" fontAlgn="base" hangingPunct="1">
        <a:lnSpc>
          <a:spcPct val="90000"/>
        </a:lnSpc>
        <a:spcBef>
          <a:spcPct val="0"/>
        </a:spcBef>
        <a:spcAft>
          <a:spcPct val="0"/>
        </a:spcAft>
        <a:defRPr sz="2800" b="1">
          <a:solidFill>
            <a:srgbClr val="333333"/>
          </a:solidFill>
          <a:latin typeface="Tahoma" pitchFamily="34" charset="0"/>
        </a:defRPr>
      </a:lvl8pPr>
      <a:lvl9pPr marL="1828800" algn="l" rtl="0" eaLnBrk="1" fontAlgn="base" hangingPunct="1">
        <a:lnSpc>
          <a:spcPct val="90000"/>
        </a:lnSpc>
        <a:spcBef>
          <a:spcPct val="0"/>
        </a:spcBef>
        <a:spcAft>
          <a:spcPct val="0"/>
        </a:spcAft>
        <a:defRPr sz="2800" b="1">
          <a:solidFill>
            <a:srgbClr val="333333"/>
          </a:solidFill>
          <a:latin typeface="Tahoma" pitchFamily="34" charset="0"/>
        </a:defRPr>
      </a:lvl9pPr>
    </p:titleStyle>
    <p:bodyStyle>
      <a:lvl1pPr marL="0" indent="0" algn="l" rtl="0" eaLnBrk="1" fontAlgn="base" hangingPunct="1">
        <a:lnSpc>
          <a:spcPct val="90000"/>
        </a:lnSpc>
        <a:spcBef>
          <a:spcPts val="300"/>
        </a:spcBef>
        <a:spcAft>
          <a:spcPts val="600"/>
        </a:spcAft>
        <a:buFont typeface="Wingdings" pitchFamily="2" charset="2"/>
        <a:tabLst/>
        <a:defRPr sz="2400">
          <a:solidFill>
            <a:schemeClr val="tx1"/>
          </a:solidFill>
          <a:latin typeface="Tahoma" pitchFamily="34" charset="0"/>
          <a:ea typeface="+mn-ea"/>
          <a:cs typeface="Tahoma" pitchFamily="34" charset="0"/>
        </a:defRPr>
      </a:lvl1pPr>
      <a:lvl2pPr marL="269875" indent="-269875" algn="l" rtl="0" eaLnBrk="1" fontAlgn="base" hangingPunct="1">
        <a:lnSpc>
          <a:spcPct val="90000"/>
        </a:lnSpc>
        <a:spcBef>
          <a:spcPct val="0"/>
        </a:spcBef>
        <a:spcAft>
          <a:spcPts val="300"/>
        </a:spcAft>
        <a:buFont typeface="Arial" pitchFamily="34" charset="0"/>
        <a:buChar char="•"/>
        <a:defRPr sz="2400">
          <a:solidFill>
            <a:schemeClr val="tx1"/>
          </a:solidFill>
          <a:latin typeface="+mn-lt"/>
        </a:defRPr>
      </a:lvl2pPr>
      <a:lvl3pPr marL="541338" indent="-271463" algn="l" rtl="0" eaLnBrk="1" fontAlgn="base" hangingPunct="1">
        <a:lnSpc>
          <a:spcPct val="90000"/>
        </a:lnSpc>
        <a:spcBef>
          <a:spcPct val="20000"/>
        </a:spcBef>
        <a:spcAft>
          <a:spcPts val="300"/>
        </a:spcAft>
        <a:buFont typeface="Tahoma" pitchFamily="34" charset="0"/>
        <a:buChar char="–"/>
        <a:defRPr sz="2400">
          <a:solidFill>
            <a:schemeClr val="tx1"/>
          </a:solidFill>
          <a:latin typeface="+mn-lt"/>
        </a:defRPr>
      </a:lvl3pPr>
      <a:lvl4pPr marL="1600200" indent="-228600" algn="l" rtl="0" eaLnBrk="1" fontAlgn="base" hangingPunct="1">
        <a:spcBef>
          <a:spcPct val="20000"/>
        </a:spcBef>
        <a:spcAft>
          <a:spcPct val="0"/>
        </a:spcAft>
        <a:defRPr sz="1600">
          <a:solidFill>
            <a:schemeClr val="tx1"/>
          </a:solidFill>
          <a:latin typeface="+mn-lt"/>
        </a:defRPr>
      </a:lvl4pPr>
      <a:lvl5pPr marL="2057400" indent="-228600" algn="l" rtl="0" eaLnBrk="1" fontAlgn="base" hangingPunct="1">
        <a:spcBef>
          <a:spcPct val="20000"/>
        </a:spcBef>
        <a:spcAft>
          <a:spcPct val="0"/>
        </a:spcAft>
        <a:buChar char="»"/>
        <a:defRPr sz="1600">
          <a:solidFill>
            <a:schemeClr val="tx1"/>
          </a:solidFill>
          <a:latin typeface="+mn-lt"/>
        </a:defRPr>
      </a:lvl5pPr>
      <a:lvl6pPr marL="2514600" indent="-228600" algn="l" rtl="0" eaLnBrk="1" fontAlgn="base" hangingPunct="1">
        <a:spcBef>
          <a:spcPct val="20000"/>
        </a:spcBef>
        <a:spcAft>
          <a:spcPct val="0"/>
        </a:spcAft>
        <a:buChar char="»"/>
        <a:defRPr sz="1600">
          <a:solidFill>
            <a:schemeClr val="tx1"/>
          </a:solidFill>
          <a:latin typeface="+mn-lt"/>
        </a:defRPr>
      </a:lvl6pPr>
      <a:lvl7pPr marL="2971800" indent="-228600" algn="l" rtl="0" eaLnBrk="1" fontAlgn="base" hangingPunct="1">
        <a:spcBef>
          <a:spcPct val="20000"/>
        </a:spcBef>
        <a:spcAft>
          <a:spcPct val="0"/>
        </a:spcAft>
        <a:buChar char="»"/>
        <a:defRPr sz="1600">
          <a:solidFill>
            <a:schemeClr val="tx1"/>
          </a:solidFill>
          <a:latin typeface="+mn-lt"/>
        </a:defRPr>
      </a:lvl7pPr>
      <a:lvl8pPr marL="3429000" indent="-228600" algn="l" rtl="0" eaLnBrk="1" fontAlgn="base" hangingPunct="1">
        <a:spcBef>
          <a:spcPct val="20000"/>
        </a:spcBef>
        <a:spcAft>
          <a:spcPct val="0"/>
        </a:spcAft>
        <a:buChar char="»"/>
        <a:defRPr sz="1600">
          <a:solidFill>
            <a:schemeClr val="tx1"/>
          </a:solidFill>
          <a:latin typeface="+mn-lt"/>
        </a:defRPr>
      </a:lvl8pPr>
      <a:lvl9pPr marL="3886200" indent="-228600" algn="l" rtl="0" eaLnBrk="1" fontAlgn="base" hangingPunct="1">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80233" name="Picture 9" descr="Presentation_Template_Innerpage_new"/>
          <p:cNvPicPr>
            <a:picLocks noChangeAspect="1" noChangeArrowheads="1"/>
          </p:cNvPicPr>
          <p:nvPr/>
        </p:nvPicPr>
        <p:blipFill>
          <a:blip r:embed="rId4" cstate="print"/>
          <a:srcRect t="45416"/>
          <a:stretch>
            <a:fillRect/>
          </a:stretch>
        </p:blipFill>
        <p:spPr bwMode="auto">
          <a:xfrm>
            <a:off x="0" y="3114675"/>
            <a:ext cx="9144000" cy="3743325"/>
          </a:xfrm>
          <a:prstGeom prst="rect">
            <a:avLst/>
          </a:prstGeom>
          <a:noFill/>
        </p:spPr>
      </p:pic>
      <p:pic>
        <p:nvPicPr>
          <p:cNvPr id="180234" name="Picture 10"/>
          <p:cNvPicPr>
            <a:picLocks noChangeArrowheads="1"/>
          </p:cNvPicPr>
          <p:nvPr/>
        </p:nvPicPr>
        <p:blipFill>
          <a:blip r:embed="rId5" cstate="print">
            <a:clrChange>
              <a:clrFrom>
                <a:srgbClr val="FFFFFF"/>
              </a:clrFrom>
              <a:clrTo>
                <a:srgbClr val="FFFFFF">
                  <a:alpha val="0"/>
                </a:srgbClr>
              </a:clrTo>
            </a:clrChange>
            <a:lum bright="-6000"/>
          </a:blip>
          <a:srcRect/>
          <a:stretch>
            <a:fillRect/>
          </a:stretch>
        </p:blipFill>
        <p:spPr bwMode="auto">
          <a:xfrm>
            <a:off x="8096250" y="107950"/>
            <a:ext cx="882650" cy="793750"/>
          </a:xfrm>
          <a:prstGeom prst="rect">
            <a:avLst/>
          </a:prstGeom>
          <a:noFill/>
        </p:spPr>
      </p:pic>
      <p:sp>
        <p:nvSpPr>
          <p:cNvPr id="180226" name="Rectangle 2"/>
          <p:cNvSpPr>
            <a:spLocks noGrp="1" noChangeArrowheads="1"/>
          </p:cNvSpPr>
          <p:nvPr>
            <p:ph type="title"/>
          </p:nvPr>
        </p:nvSpPr>
        <p:spPr bwMode="auto">
          <a:xfrm>
            <a:off x="323850" y="142875"/>
            <a:ext cx="8229600" cy="822325"/>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US" dirty="0" smtClean="0"/>
              <a:t>Click to edit Master title style</a:t>
            </a:r>
            <a:endParaRPr lang="en-GB" dirty="0" smtClean="0"/>
          </a:p>
        </p:txBody>
      </p:sp>
      <p:sp>
        <p:nvSpPr>
          <p:cNvPr id="180227" name="Rectangle 3"/>
          <p:cNvSpPr>
            <a:spLocks noGrp="1" noChangeArrowheads="1"/>
          </p:cNvSpPr>
          <p:nvPr>
            <p:ph type="body" idx="1"/>
          </p:nvPr>
        </p:nvSpPr>
        <p:spPr bwMode="auto">
          <a:xfrm>
            <a:off x="323850" y="1079500"/>
            <a:ext cx="8526463" cy="516255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GB" dirty="0" smtClean="0"/>
              <a:t>Click to edit Master text styles</a:t>
            </a:r>
          </a:p>
        </p:txBody>
      </p:sp>
    </p:spTree>
    <p:extLst>
      <p:ext uri="{BB962C8B-B14F-4D97-AF65-F5344CB8AC3E}">
        <p14:creationId xmlns:p14="http://schemas.microsoft.com/office/powerpoint/2010/main" val="3497870798"/>
      </p:ext>
    </p:extLst>
  </p:cSld>
  <p:clrMap bg1="lt1" tx1="dk1" bg2="lt2" tx2="dk2" accent1="accent1" accent2="accent2" accent3="accent3" accent4="accent4" accent5="accent5" accent6="accent6" hlink="hlink" folHlink="folHlink"/>
  <p:sldLayoutIdLst>
    <p:sldLayoutId id="2147483720" r:id="rId1"/>
    <p:sldLayoutId id="2147483721" r:id="rId2"/>
  </p:sldLayoutIdLst>
  <p:timing>
    <p:tnLst>
      <p:par>
        <p:cTn id="1" dur="indefinite" restart="never" nodeType="tmRoot"/>
      </p:par>
    </p:tnLst>
  </p:timing>
  <p:hf sldNum="0" hdr="0" ftr="0"/>
  <p:txStyles>
    <p:titleStyle>
      <a:lvl1pPr algn="l" rtl="0" eaLnBrk="1" fontAlgn="base" hangingPunct="1">
        <a:lnSpc>
          <a:spcPct val="90000"/>
        </a:lnSpc>
        <a:spcBef>
          <a:spcPct val="0"/>
        </a:spcBef>
        <a:spcAft>
          <a:spcPct val="0"/>
        </a:spcAft>
        <a:defRPr sz="2800" b="1">
          <a:solidFill>
            <a:srgbClr val="333333"/>
          </a:solidFill>
          <a:latin typeface="Tahoma" pitchFamily="34" charset="0"/>
          <a:ea typeface="+mj-ea"/>
          <a:cs typeface="Tahoma" pitchFamily="34" charset="0"/>
        </a:defRPr>
      </a:lvl1pPr>
      <a:lvl2pPr algn="l" rtl="0" eaLnBrk="1" fontAlgn="base" hangingPunct="1">
        <a:lnSpc>
          <a:spcPct val="90000"/>
        </a:lnSpc>
        <a:spcBef>
          <a:spcPct val="0"/>
        </a:spcBef>
        <a:spcAft>
          <a:spcPct val="0"/>
        </a:spcAft>
        <a:defRPr sz="2800" b="1">
          <a:solidFill>
            <a:srgbClr val="333333"/>
          </a:solidFill>
          <a:latin typeface="Tahoma" pitchFamily="34" charset="0"/>
        </a:defRPr>
      </a:lvl2pPr>
      <a:lvl3pPr algn="l" rtl="0" eaLnBrk="1" fontAlgn="base" hangingPunct="1">
        <a:lnSpc>
          <a:spcPct val="90000"/>
        </a:lnSpc>
        <a:spcBef>
          <a:spcPct val="0"/>
        </a:spcBef>
        <a:spcAft>
          <a:spcPct val="0"/>
        </a:spcAft>
        <a:defRPr sz="2800" b="1">
          <a:solidFill>
            <a:srgbClr val="333333"/>
          </a:solidFill>
          <a:latin typeface="Tahoma" pitchFamily="34" charset="0"/>
        </a:defRPr>
      </a:lvl3pPr>
      <a:lvl4pPr algn="l" rtl="0" eaLnBrk="1" fontAlgn="base" hangingPunct="1">
        <a:lnSpc>
          <a:spcPct val="90000"/>
        </a:lnSpc>
        <a:spcBef>
          <a:spcPct val="0"/>
        </a:spcBef>
        <a:spcAft>
          <a:spcPct val="0"/>
        </a:spcAft>
        <a:defRPr sz="2800" b="1">
          <a:solidFill>
            <a:srgbClr val="333333"/>
          </a:solidFill>
          <a:latin typeface="Tahoma" pitchFamily="34" charset="0"/>
        </a:defRPr>
      </a:lvl4pPr>
      <a:lvl5pPr algn="l" rtl="0" eaLnBrk="1" fontAlgn="base" hangingPunct="1">
        <a:lnSpc>
          <a:spcPct val="90000"/>
        </a:lnSpc>
        <a:spcBef>
          <a:spcPct val="0"/>
        </a:spcBef>
        <a:spcAft>
          <a:spcPct val="0"/>
        </a:spcAft>
        <a:defRPr sz="2800" b="1">
          <a:solidFill>
            <a:srgbClr val="333333"/>
          </a:solidFill>
          <a:latin typeface="Tahoma" pitchFamily="34" charset="0"/>
        </a:defRPr>
      </a:lvl5pPr>
      <a:lvl6pPr marL="457200" algn="l" rtl="0" eaLnBrk="1" fontAlgn="base" hangingPunct="1">
        <a:lnSpc>
          <a:spcPct val="90000"/>
        </a:lnSpc>
        <a:spcBef>
          <a:spcPct val="0"/>
        </a:spcBef>
        <a:spcAft>
          <a:spcPct val="0"/>
        </a:spcAft>
        <a:defRPr sz="2800" b="1">
          <a:solidFill>
            <a:srgbClr val="333333"/>
          </a:solidFill>
          <a:latin typeface="Tahoma" pitchFamily="34" charset="0"/>
        </a:defRPr>
      </a:lvl6pPr>
      <a:lvl7pPr marL="914400" algn="l" rtl="0" eaLnBrk="1" fontAlgn="base" hangingPunct="1">
        <a:lnSpc>
          <a:spcPct val="90000"/>
        </a:lnSpc>
        <a:spcBef>
          <a:spcPct val="0"/>
        </a:spcBef>
        <a:spcAft>
          <a:spcPct val="0"/>
        </a:spcAft>
        <a:defRPr sz="2800" b="1">
          <a:solidFill>
            <a:srgbClr val="333333"/>
          </a:solidFill>
          <a:latin typeface="Tahoma" pitchFamily="34" charset="0"/>
        </a:defRPr>
      </a:lvl7pPr>
      <a:lvl8pPr marL="1371600" algn="l" rtl="0" eaLnBrk="1" fontAlgn="base" hangingPunct="1">
        <a:lnSpc>
          <a:spcPct val="90000"/>
        </a:lnSpc>
        <a:spcBef>
          <a:spcPct val="0"/>
        </a:spcBef>
        <a:spcAft>
          <a:spcPct val="0"/>
        </a:spcAft>
        <a:defRPr sz="2800" b="1">
          <a:solidFill>
            <a:srgbClr val="333333"/>
          </a:solidFill>
          <a:latin typeface="Tahoma" pitchFamily="34" charset="0"/>
        </a:defRPr>
      </a:lvl8pPr>
      <a:lvl9pPr marL="1828800" algn="l" rtl="0" eaLnBrk="1" fontAlgn="base" hangingPunct="1">
        <a:lnSpc>
          <a:spcPct val="90000"/>
        </a:lnSpc>
        <a:spcBef>
          <a:spcPct val="0"/>
        </a:spcBef>
        <a:spcAft>
          <a:spcPct val="0"/>
        </a:spcAft>
        <a:defRPr sz="2800" b="1">
          <a:solidFill>
            <a:srgbClr val="333333"/>
          </a:solidFill>
          <a:latin typeface="Tahoma" pitchFamily="34" charset="0"/>
        </a:defRPr>
      </a:lvl9pPr>
    </p:titleStyle>
    <p:bodyStyle>
      <a:lvl1pPr marL="0" indent="0" algn="l" rtl="0" eaLnBrk="1" fontAlgn="base" hangingPunct="1">
        <a:lnSpc>
          <a:spcPct val="90000"/>
        </a:lnSpc>
        <a:spcBef>
          <a:spcPts val="300"/>
        </a:spcBef>
        <a:spcAft>
          <a:spcPts val="600"/>
        </a:spcAft>
        <a:buFont typeface="Wingdings" pitchFamily="2" charset="2"/>
        <a:tabLst/>
        <a:defRPr sz="2400">
          <a:solidFill>
            <a:schemeClr val="tx1"/>
          </a:solidFill>
          <a:latin typeface="Tahoma" pitchFamily="34" charset="0"/>
          <a:ea typeface="+mn-ea"/>
          <a:cs typeface="Tahoma" pitchFamily="34" charset="0"/>
        </a:defRPr>
      </a:lvl1pPr>
      <a:lvl2pPr marL="714375" indent="-265113" algn="l" rtl="0" eaLnBrk="1" fontAlgn="base" hangingPunct="1">
        <a:lnSpc>
          <a:spcPct val="90000"/>
        </a:lnSpc>
        <a:spcBef>
          <a:spcPct val="0"/>
        </a:spcBef>
        <a:spcAft>
          <a:spcPct val="25000"/>
        </a:spcAft>
        <a:buChar char="–"/>
        <a:defRPr sz="2400">
          <a:solidFill>
            <a:schemeClr val="tx1"/>
          </a:solidFill>
          <a:latin typeface="+mn-lt"/>
        </a:defRPr>
      </a:lvl2pPr>
      <a:lvl3pPr marL="1150938" indent="-228600" algn="l" rtl="0" eaLnBrk="1" fontAlgn="base" hangingPunct="1">
        <a:spcBef>
          <a:spcPct val="20000"/>
        </a:spcBef>
        <a:spcAft>
          <a:spcPct val="0"/>
        </a:spcAft>
        <a:defRPr>
          <a:solidFill>
            <a:schemeClr val="tx1"/>
          </a:solidFill>
          <a:latin typeface="+mn-lt"/>
        </a:defRPr>
      </a:lvl3pPr>
      <a:lvl4pPr marL="1600200" indent="-228600" algn="l" rtl="0" eaLnBrk="1" fontAlgn="base" hangingPunct="1">
        <a:spcBef>
          <a:spcPct val="20000"/>
        </a:spcBef>
        <a:spcAft>
          <a:spcPct val="0"/>
        </a:spcAft>
        <a:defRPr sz="1600">
          <a:solidFill>
            <a:schemeClr val="tx1"/>
          </a:solidFill>
          <a:latin typeface="+mn-lt"/>
        </a:defRPr>
      </a:lvl4pPr>
      <a:lvl5pPr marL="2057400" indent="-228600" algn="l" rtl="0" eaLnBrk="1" fontAlgn="base" hangingPunct="1">
        <a:spcBef>
          <a:spcPct val="20000"/>
        </a:spcBef>
        <a:spcAft>
          <a:spcPct val="0"/>
        </a:spcAft>
        <a:buChar char="»"/>
        <a:defRPr sz="1600">
          <a:solidFill>
            <a:schemeClr val="tx1"/>
          </a:solidFill>
          <a:latin typeface="+mn-lt"/>
        </a:defRPr>
      </a:lvl5pPr>
      <a:lvl6pPr marL="2514600" indent="-228600" algn="l" rtl="0" eaLnBrk="1" fontAlgn="base" hangingPunct="1">
        <a:spcBef>
          <a:spcPct val="20000"/>
        </a:spcBef>
        <a:spcAft>
          <a:spcPct val="0"/>
        </a:spcAft>
        <a:buChar char="»"/>
        <a:defRPr sz="1600">
          <a:solidFill>
            <a:schemeClr val="tx1"/>
          </a:solidFill>
          <a:latin typeface="+mn-lt"/>
        </a:defRPr>
      </a:lvl6pPr>
      <a:lvl7pPr marL="2971800" indent="-228600" algn="l" rtl="0" eaLnBrk="1" fontAlgn="base" hangingPunct="1">
        <a:spcBef>
          <a:spcPct val="20000"/>
        </a:spcBef>
        <a:spcAft>
          <a:spcPct val="0"/>
        </a:spcAft>
        <a:buChar char="»"/>
        <a:defRPr sz="1600">
          <a:solidFill>
            <a:schemeClr val="tx1"/>
          </a:solidFill>
          <a:latin typeface="+mn-lt"/>
        </a:defRPr>
      </a:lvl7pPr>
      <a:lvl8pPr marL="3429000" indent="-228600" algn="l" rtl="0" eaLnBrk="1" fontAlgn="base" hangingPunct="1">
        <a:spcBef>
          <a:spcPct val="20000"/>
        </a:spcBef>
        <a:spcAft>
          <a:spcPct val="0"/>
        </a:spcAft>
        <a:buChar char="»"/>
        <a:defRPr sz="1600">
          <a:solidFill>
            <a:schemeClr val="tx1"/>
          </a:solidFill>
          <a:latin typeface="+mn-lt"/>
        </a:defRPr>
      </a:lvl8pPr>
      <a:lvl9pPr marL="3886200" indent="-228600" algn="l" rtl="0" eaLnBrk="1" fontAlgn="base" hangingPunct="1">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ecdc.europa.eu/en/publications/surveillance_reports/Communicable-Disease-Threats-Report/Pages/cdtr.aspx"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4000" y="4514247"/>
            <a:ext cx="8456613" cy="1896077"/>
          </a:xfrm>
        </p:spPr>
        <p:txBody>
          <a:bodyPr/>
          <a:lstStyle/>
          <a:p>
            <a:pPr>
              <a:lnSpc>
                <a:spcPct val="100000"/>
              </a:lnSpc>
              <a:spcAft>
                <a:spcPts val="1200"/>
              </a:spcAft>
            </a:pPr>
            <a:r>
              <a:rPr lang="en-GB" sz="1400" dirty="0"/>
              <a:t/>
            </a:r>
            <a:br>
              <a:rPr lang="en-GB" sz="1400" dirty="0"/>
            </a:br>
            <a:r>
              <a:rPr lang="en-GB" sz="1400" dirty="0"/>
              <a:t>You are </a:t>
            </a:r>
            <a:r>
              <a:rPr lang="en-GB" sz="1400" dirty="0" smtClean="0"/>
              <a:t>encouraged to reuse our maps and graphs </a:t>
            </a:r>
            <a:r>
              <a:rPr lang="en-GB" sz="1400" dirty="0"/>
              <a:t>for your own </a:t>
            </a:r>
            <a:r>
              <a:rPr lang="en-GB" sz="1400" dirty="0" smtClean="0"/>
              <a:t>purposes and free to translate, </a:t>
            </a:r>
            <a:r>
              <a:rPr lang="en-GB" sz="1400" dirty="0"/>
              <a:t>provided the </a:t>
            </a:r>
            <a:r>
              <a:rPr lang="en-GB" sz="1400" dirty="0" smtClean="0"/>
              <a:t>content is not altered and the source </a:t>
            </a:r>
            <a:r>
              <a:rPr lang="en-GB" sz="1400" dirty="0"/>
              <a:t>is acknowledged. </a:t>
            </a:r>
            <a:r>
              <a:rPr lang="en-GB" sz="1400" dirty="0" smtClean="0"/>
              <a:t/>
            </a:r>
            <a:br>
              <a:rPr lang="en-GB" sz="1400" dirty="0" smtClean="0"/>
            </a:br>
            <a:r>
              <a:rPr lang="en-GB" sz="1400" dirty="0"/>
              <a:t/>
            </a:r>
            <a:br>
              <a:rPr lang="en-GB" sz="1400" dirty="0"/>
            </a:br>
            <a:r>
              <a:rPr lang="en-GB" sz="1400" dirty="0"/>
              <a:t>Either copy the images from the following slides or download directly from: </a:t>
            </a:r>
            <a:r>
              <a:rPr lang="en-GB" sz="1400" dirty="0">
                <a:hlinkClick r:id="rId3"/>
              </a:rPr>
              <a:t>ecdc.europa.eu/</a:t>
            </a:r>
            <a:r>
              <a:rPr lang="en-GB" sz="1400" dirty="0" err="1">
                <a:hlinkClick r:id="rId3"/>
              </a:rPr>
              <a:t>en</a:t>
            </a:r>
            <a:r>
              <a:rPr lang="en-GB" sz="1400" dirty="0">
                <a:hlinkClick r:id="rId3"/>
              </a:rPr>
              <a:t>/publications/</a:t>
            </a:r>
            <a:r>
              <a:rPr lang="en-GB" sz="1400" dirty="0" err="1">
                <a:hlinkClick r:id="rId3"/>
              </a:rPr>
              <a:t>surveillance_reports</a:t>
            </a:r>
            <a:r>
              <a:rPr lang="en-GB" sz="1400" dirty="0">
                <a:hlinkClick r:id="rId3"/>
              </a:rPr>
              <a:t>/Communicable-Disease-Threats-Report/Pages/cdtr.aspx</a:t>
            </a:r>
            <a:endParaRPr lang="en-GB" sz="4000" b="1" dirty="0"/>
          </a:p>
        </p:txBody>
      </p:sp>
      <p:sp>
        <p:nvSpPr>
          <p:cNvPr id="3" name="Subtitle 2"/>
          <p:cNvSpPr>
            <a:spLocks noGrp="1"/>
          </p:cNvSpPr>
          <p:nvPr>
            <p:ph type="subTitle" idx="1"/>
          </p:nvPr>
        </p:nvSpPr>
        <p:spPr>
          <a:xfrm>
            <a:off x="323850" y="3600000"/>
            <a:ext cx="8456613" cy="1086300"/>
          </a:xfrm>
        </p:spPr>
        <p:txBody>
          <a:bodyPr/>
          <a:lstStyle/>
          <a:p>
            <a:r>
              <a:rPr lang="en-US" sz="2800" b="0" dirty="0"/>
              <a:t>European Centre for Disease Prevention and Control</a:t>
            </a:r>
          </a:p>
          <a:p>
            <a:r>
              <a:rPr lang="en-GB" sz="1800" dirty="0"/>
              <a:t>Reusable maps and graphs from ECDC Communicable Disease Threats Report, week </a:t>
            </a:r>
            <a:r>
              <a:rPr lang="en-GB" sz="1800" dirty="0" smtClean="0"/>
              <a:t>15, 2018</a:t>
            </a:r>
            <a:endParaRPr lang="en-GB" sz="1800" b="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104900" y="1120245"/>
            <a:ext cx="6477000" cy="5057775"/>
          </a:xfrm>
          <a:prstGeom prst="rect">
            <a:avLst/>
          </a:prstGeom>
        </p:spPr>
      </p:pic>
      <p:sp>
        <p:nvSpPr>
          <p:cNvPr id="4" name="TextBox 3"/>
          <p:cNvSpPr txBox="1"/>
          <p:nvPr/>
        </p:nvSpPr>
        <p:spPr>
          <a:xfrm>
            <a:off x="1066541" y="685800"/>
            <a:ext cx="3276859" cy="258532"/>
          </a:xfrm>
          <a:prstGeom prst="rect">
            <a:avLst/>
          </a:prstGeom>
          <a:noFill/>
        </p:spPr>
        <p:txBody>
          <a:bodyPr wrap="square" rtlCol="0">
            <a:spAutoFit/>
          </a:bodyPr>
          <a:lstStyle>
            <a:defPPr>
              <a:defRPr lang="de-DE"/>
            </a:defPPr>
            <a:lvl1pPr>
              <a:defRPr sz="1200" b="1"/>
            </a:lvl1pPr>
          </a:lstStyle>
          <a:p>
            <a:r>
              <a:rPr lang="en-GB" dirty="0"/>
              <a:t>Asylum-seekers, Venezuela, 2014 -2018</a:t>
            </a:r>
          </a:p>
        </p:txBody>
      </p:sp>
    </p:spTree>
    <p:extLst>
      <p:ext uri="{BB962C8B-B14F-4D97-AF65-F5344CB8AC3E}">
        <p14:creationId xmlns:p14="http://schemas.microsoft.com/office/powerpoint/2010/main" val="24851328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a:graphicFrameLocks/>
          </p:cNvGraphicFramePr>
          <p:nvPr>
            <p:extLst>
              <p:ext uri="{D42A27DB-BD31-4B8C-83A1-F6EECF244321}">
                <p14:modId xmlns:p14="http://schemas.microsoft.com/office/powerpoint/2010/main" val="3487181007"/>
              </p:ext>
            </p:extLst>
          </p:nvPr>
        </p:nvGraphicFramePr>
        <p:xfrm>
          <a:off x="195309" y="1473200"/>
          <a:ext cx="8851037" cy="4120034"/>
        </p:xfrm>
        <a:graphic>
          <a:graphicData uri="http://schemas.openxmlformats.org/drawingml/2006/chart">
            <c:chart xmlns:c="http://schemas.openxmlformats.org/drawingml/2006/chart" xmlns:r="http://schemas.openxmlformats.org/officeDocument/2006/relationships" r:id="rId2"/>
          </a:graphicData>
        </a:graphic>
      </p:graphicFrame>
      <p:sp>
        <p:nvSpPr>
          <p:cNvPr id="3" name="Rectangle 2"/>
          <p:cNvSpPr/>
          <p:nvPr/>
        </p:nvSpPr>
        <p:spPr>
          <a:xfrm>
            <a:off x="144509" y="683435"/>
            <a:ext cx="6087616" cy="424732"/>
          </a:xfrm>
          <a:prstGeom prst="rect">
            <a:avLst/>
          </a:prstGeom>
          <a:noFill/>
        </p:spPr>
        <p:txBody>
          <a:bodyPr wrap="square" rtlCol="0">
            <a:spAutoFit/>
          </a:bodyPr>
          <a:lstStyle/>
          <a:p>
            <a:r>
              <a:rPr lang="en-GB" sz="1200" b="1" dirty="0"/>
              <a:t>Number of measles cases (possible, probable, confirmed) by week of onset, France, 2015-2018, according to last update in </a:t>
            </a:r>
            <a:r>
              <a:rPr lang="en-GB" sz="1200" b="1" dirty="0" err="1"/>
              <a:t>TESSy</a:t>
            </a:r>
            <a:r>
              <a:rPr lang="en-GB" sz="1200" b="1" dirty="0"/>
              <a:t> of 26 March 2018</a:t>
            </a:r>
          </a:p>
        </p:txBody>
      </p:sp>
    </p:spTree>
    <p:extLst>
      <p:ext uri="{BB962C8B-B14F-4D97-AF65-F5344CB8AC3E}">
        <p14:creationId xmlns:p14="http://schemas.microsoft.com/office/powerpoint/2010/main" val="23729449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a:graphicFrameLocks/>
          </p:cNvGraphicFramePr>
          <p:nvPr>
            <p:extLst>
              <p:ext uri="{D42A27DB-BD31-4B8C-83A1-F6EECF244321}">
                <p14:modId xmlns:p14="http://schemas.microsoft.com/office/powerpoint/2010/main" val="2426953386"/>
              </p:ext>
            </p:extLst>
          </p:nvPr>
        </p:nvGraphicFramePr>
        <p:xfrm>
          <a:off x="319596" y="1100831"/>
          <a:ext cx="8611341" cy="4435099"/>
        </p:xfrm>
        <a:graphic>
          <a:graphicData uri="http://schemas.openxmlformats.org/drawingml/2006/chart">
            <c:chart xmlns:c="http://schemas.openxmlformats.org/drawingml/2006/chart" xmlns:r="http://schemas.openxmlformats.org/officeDocument/2006/relationships" r:id="rId2"/>
          </a:graphicData>
        </a:graphic>
      </p:graphicFrame>
      <p:sp>
        <p:nvSpPr>
          <p:cNvPr id="3" name="Rectangle 2"/>
          <p:cNvSpPr/>
          <p:nvPr/>
        </p:nvSpPr>
        <p:spPr>
          <a:xfrm>
            <a:off x="349882" y="913762"/>
            <a:ext cx="6148573" cy="397032"/>
          </a:xfrm>
          <a:prstGeom prst="rect">
            <a:avLst/>
          </a:prstGeom>
        </p:spPr>
        <p:txBody>
          <a:bodyPr wrap="square">
            <a:spAutoFit/>
          </a:bodyPr>
          <a:lstStyle/>
          <a:p>
            <a:pPr>
              <a:defRPr sz="1100" b="1" i="0" u="none" strike="noStrike" kern="1200" spc="0" baseline="0">
                <a:solidFill>
                  <a:prstClr val="black">
                    <a:lumMod val="65000"/>
                    <a:lumOff val="35000"/>
                  </a:prstClr>
                </a:solidFill>
                <a:latin typeface="+mn-lt"/>
                <a:ea typeface="+mn-ea"/>
                <a:cs typeface="+mn-cs"/>
              </a:defRPr>
            </a:pPr>
            <a:r>
              <a:rPr lang="en-US" b="1" dirty="0"/>
              <a:t>Number of measles cases (possible, probable, confirmed) by week of onset, Greece, 2017-2018, </a:t>
            </a:r>
            <a:r>
              <a:rPr lang="en-US" b="1" dirty="0" smtClean="0"/>
              <a:t>as </a:t>
            </a:r>
            <a:r>
              <a:rPr lang="en-US" b="1" dirty="0"/>
              <a:t>of 5 April 2018 </a:t>
            </a:r>
          </a:p>
        </p:txBody>
      </p:sp>
    </p:spTree>
    <p:extLst>
      <p:ext uri="{BB962C8B-B14F-4D97-AF65-F5344CB8AC3E}">
        <p14:creationId xmlns:p14="http://schemas.microsoft.com/office/powerpoint/2010/main" val="9089304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009261" y="2302935"/>
            <a:ext cx="6783247" cy="2393420"/>
          </a:xfrm>
          <a:prstGeom prst="rect">
            <a:avLst/>
          </a:prstGeom>
        </p:spPr>
      </p:pic>
      <p:sp>
        <p:nvSpPr>
          <p:cNvPr id="3" name="Rectangle 2"/>
          <p:cNvSpPr/>
          <p:nvPr/>
        </p:nvSpPr>
        <p:spPr>
          <a:xfrm>
            <a:off x="1009261" y="925706"/>
            <a:ext cx="5628606" cy="397032"/>
          </a:xfrm>
          <a:prstGeom prst="rect">
            <a:avLst/>
          </a:prstGeom>
        </p:spPr>
        <p:txBody>
          <a:bodyPr wrap="square">
            <a:spAutoFit/>
          </a:bodyPr>
          <a:lstStyle/>
          <a:p>
            <a:r>
              <a:rPr lang="en-GB" sz="1100" b="1" dirty="0">
                <a:solidFill>
                  <a:prstClr val="black">
                    <a:lumMod val="65000"/>
                    <a:lumOff val="35000"/>
                  </a:prstClr>
                </a:solidFill>
                <a:latin typeface="+mn-lt"/>
              </a:rPr>
              <a:t>Listeria monocytogenes PCR serogroup </a:t>
            </a:r>
            <a:r>
              <a:rPr lang="en-GB" sz="1100" b="1" dirty="0" err="1">
                <a:solidFill>
                  <a:prstClr val="black">
                    <a:lumMod val="65000"/>
                    <a:lumOff val="35000"/>
                  </a:prstClr>
                </a:solidFill>
                <a:latin typeface="+mn-lt"/>
              </a:rPr>
              <a:t>IVb</a:t>
            </a:r>
            <a:r>
              <a:rPr lang="en-GB" sz="1100" b="1" dirty="0">
                <a:solidFill>
                  <a:prstClr val="black">
                    <a:lumMod val="65000"/>
                    <a:lumOff val="35000"/>
                  </a:prstClr>
                </a:solidFill>
                <a:latin typeface="+mn-lt"/>
              </a:rPr>
              <a:t>, ST 6; confirmed outbreak cases by month of symptom onset*, European Union, 2015–2018 (n=41) </a:t>
            </a:r>
          </a:p>
        </p:txBody>
      </p:sp>
      <p:sp>
        <p:nvSpPr>
          <p:cNvPr id="4" name="Rectangle 3"/>
          <p:cNvSpPr/>
          <p:nvPr/>
        </p:nvSpPr>
        <p:spPr>
          <a:xfrm>
            <a:off x="1009261" y="5009571"/>
            <a:ext cx="6417733" cy="237757"/>
          </a:xfrm>
          <a:prstGeom prst="rect">
            <a:avLst/>
          </a:prstGeom>
        </p:spPr>
        <p:txBody>
          <a:bodyPr wrap="square">
            <a:spAutoFit/>
          </a:bodyPr>
          <a:lstStyle/>
          <a:p>
            <a:r>
              <a:rPr lang="en-GB" sz="1000" dirty="0">
                <a:ea typeface="Calibri" panose="020F0502020204030204" pitchFamily="34" charset="0"/>
              </a:rPr>
              <a:t>* Date of sampling or date of receipt in reference laboratory was used if month of onset was missing.</a:t>
            </a:r>
            <a:endParaRPr lang="en-GB" sz="1000" dirty="0"/>
          </a:p>
        </p:txBody>
      </p:sp>
    </p:spTree>
    <p:extLst>
      <p:ext uri="{BB962C8B-B14F-4D97-AF65-F5344CB8AC3E}">
        <p14:creationId xmlns:p14="http://schemas.microsoft.com/office/powerpoint/2010/main" val="25828374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41069" y="803485"/>
            <a:ext cx="8803178" cy="244682"/>
          </a:xfrm>
          <a:prstGeom prst="rect">
            <a:avLst/>
          </a:prstGeom>
        </p:spPr>
        <p:txBody>
          <a:bodyPr wrap="square">
            <a:spAutoFit/>
          </a:bodyPr>
          <a:lstStyle/>
          <a:p>
            <a:r>
              <a:rPr lang="en-GB" sz="1100" b="1" dirty="0" smtClean="0">
                <a:solidFill>
                  <a:prstClr val="black">
                    <a:lumMod val="65000"/>
                    <a:lumOff val="35000"/>
                  </a:prstClr>
                </a:solidFill>
                <a:latin typeface="+mn-lt"/>
              </a:rPr>
              <a:t>Number of </a:t>
            </a:r>
            <a:r>
              <a:rPr lang="en-GB" sz="1100" b="1" dirty="0">
                <a:solidFill>
                  <a:prstClr val="black">
                    <a:lumMod val="65000"/>
                    <a:lumOff val="35000"/>
                  </a:prstClr>
                </a:solidFill>
                <a:latin typeface="+mn-lt"/>
              </a:rPr>
              <a:t>dengue autochthonous cases by week of onset between week 1-2017 and week </a:t>
            </a:r>
            <a:r>
              <a:rPr lang="en-GB" sz="1100" b="1" dirty="0" smtClean="0">
                <a:solidFill>
                  <a:prstClr val="black">
                    <a:lumMod val="65000"/>
                    <a:lumOff val="35000"/>
                  </a:prstClr>
                </a:solidFill>
                <a:latin typeface="+mn-lt"/>
              </a:rPr>
              <a:t>14-2018 </a:t>
            </a:r>
            <a:r>
              <a:rPr lang="en-GB" sz="1100" b="1">
                <a:solidFill>
                  <a:prstClr val="black">
                    <a:lumMod val="65000"/>
                    <a:lumOff val="35000"/>
                  </a:prstClr>
                </a:solidFill>
                <a:latin typeface="+mn-lt"/>
              </a:rPr>
              <a:t>in </a:t>
            </a:r>
            <a:r>
              <a:rPr lang="en-GB" sz="1100" b="1" smtClean="0">
                <a:solidFill>
                  <a:prstClr val="black">
                    <a:lumMod val="65000"/>
                    <a:lumOff val="35000"/>
                  </a:prstClr>
                </a:solidFill>
                <a:latin typeface="+mn-lt"/>
              </a:rPr>
              <a:t>Réunion</a:t>
            </a:r>
            <a:endParaRPr lang="en-GB" sz="1100" b="1" dirty="0">
              <a:solidFill>
                <a:prstClr val="black">
                  <a:lumMod val="65000"/>
                  <a:lumOff val="35000"/>
                </a:prstClr>
              </a:solidFill>
              <a:latin typeface="+mn-lt"/>
            </a:endParaRPr>
          </a:p>
        </p:txBody>
      </p:sp>
      <p:sp>
        <p:nvSpPr>
          <p:cNvPr id="3" name="Rectangle 2"/>
          <p:cNvSpPr/>
          <p:nvPr/>
        </p:nvSpPr>
        <p:spPr>
          <a:xfrm>
            <a:off x="2485507" y="6227373"/>
            <a:ext cx="5544588" cy="216982"/>
          </a:xfrm>
          <a:prstGeom prst="rect">
            <a:avLst/>
          </a:prstGeom>
        </p:spPr>
        <p:txBody>
          <a:bodyPr wrap="square">
            <a:spAutoFit/>
          </a:bodyPr>
          <a:lstStyle/>
          <a:p>
            <a:r>
              <a:rPr lang="fr-FR" sz="900" dirty="0" smtClean="0"/>
              <a:t>Source: </a:t>
            </a:r>
            <a:r>
              <a:rPr lang="fr-FR" sz="900" dirty="0" err="1" smtClean="0"/>
              <a:t>adapted</a:t>
            </a:r>
            <a:r>
              <a:rPr lang="fr-FR" sz="900" dirty="0" smtClean="0"/>
              <a:t> </a:t>
            </a:r>
            <a:r>
              <a:rPr lang="fr-FR" sz="900" dirty="0" err="1"/>
              <a:t>from</a:t>
            </a:r>
            <a:r>
              <a:rPr lang="fr-FR" sz="900" dirty="0"/>
              <a:t> "Surveillance de la dengue à la Réunion. Point épidémiologique au </a:t>
            </a:r>
            <a:r>
              <a:rPr lang="fr-FR" sz="900" dirty="0" smtClean="0"/>
              <a:t>16 </a:t>
            </a:r>
            <a:r>
              <a:rPr lang="fr-FR" sz="900" dirty="0"/>
              <a:t>avril 2018”</a:t>
            </a:r>
            <a:endParaRPr lang="en-GB" sz="900" dirty="0"/>
          </a:p>
        </p:txBody>
      </p:sp>
      <p:graphicFrame>
        <p:nvGraphicFramePr>
          <p:cNvPr id="5" name="Chart 4"/>
          <p:cNvGraphicFramePr>
            <a:graphicFrameLocks/>
          </p:cNvGraphicFramePr>
          <p:nvPr>
            <p:extLst>
              <p:ext uri="{D42A27DB-BD31-4B8C-83A1-F6EECF244321}">
                <p14:modId xmlns:p14="http://schemas.microsoft.com/office/powerpoint/2010/main" val="1094001753"/>
              </p:ext>
            </p:extLst>
          </p:nvPr>
        </p:nvGraphicFramePr>
        <p:xfrm>
          <a:off x="507076" y="1305098"/>
          <a:ext cx="8005157" cy="492227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7400385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12799" y="413723"/>
            <a:ext cx="6861909" cy="590931"/>
          </a:xfrm>
          <a:prstGeom prst="rect">
            <a:avLst/>
          </a:prstGeom>
          <a:noFill/>
        </p:spPr>
        <p:txBody>
          <a:bodyPr wrap="square" rtlCol="0">
            <a:spAutoFit/>
          </a:bodyPr>
          <a:lstStyle/>
          <a:p>
            <a:r>
              <a:rPr lang="en-US" sz="1200" b="1" dirty="0">
                <a:solidFill>
                  <a:sysClr val="windowText" lastClr="000000"/>
                </a:solidFill>
                <a:ea typeface="Tahoma" panose="020B0604030504040204" pitchFamily="34" charset="0"/>
                <a:cs typeface="Tahoma" panose="020B0604030504040204" pitchFamily="34" charset="0"/>
              </a:rPr>
              <a:t>Distribution of confirmed human cases of yellow fever by </a:t>
            </a:r>
            <a:r>
              <a:rPr lang="en-US" sz="1200" b="1" dirty="0" smtClean="0">
                <a:solidFill>
                  <a:sysClr val="windowText" lastClr="000000"/>
                </a:solidFill>
                <a:ea typeface="Tahoma" panose="020B0604030504040204" pitchFamily="34" charset="0"/>
                <a:cs typeface="Tahoma" panose="020B0604030504040204" pitchFamily="34" charset="0"/>
              </a:rPr>
              <a:t>month, </a:t>
            </a:r>
            <a:r>
              <a:rPr lang="en-US" sz="1200" b="1" dirty="0">
                <a:solidFill>
                  <a:sysClr val="windowText" lastClr="000000"/>
                </a:solidFill>
                <a:ea typeface="Tahoma" panose="020B0604030504040204" pitchFamily="34" charset="0"/>
                <a:cs typeface="Tahoma" panose="020B0604030504040204" pitchFamily="34" charset="0"/>
              </a:rPr>
              <a:t>Brazil, </a:t>
            </a:r>
            <a:endParaRPr lang="en-US" sz="1200" b="1" dirty="0" smtClean="0">
              <a:solidFill>
                <a:sysClr val="windowText" lastClr="000000"/>
              </a:solidFill>
              <a:ea typeface="Tahoma" panose="020B0604030504040204" pitchFamily="34" charset="0"/>
              <a:cs typeface="Tahoma" panose="020B0604030504040204" pitchFamily="34" charset="0"/>
            </a:endParaRPr>
          </a:p>
          <a:p>
            <a:r>
              <a:rPr lang="en-US" sz="1200" b="1" dirty="0" smtClean="0">
                <a:solidFill>
                  <a:sysClr val="windowText" lastClr="000000"/>
                </a:solidFill>
                <a:ea typeface="Tahoma" panose="020B0604030504040204" pitchFamily="34" charset="0"/>
                <a:cs typeface="Tahoma" panose="020B0604030504040204" pitchFamily="34" charset="0"/>
              </a:rPr>
              <a:t>January 2017– 17 April 2018</a:t>
            </a:r>
            <a:endParaRPr lang="en-GB" sz="1200" b="1" dirty="0">
              <a:solidFill>
                <a:sysClr val="windowText" lastClr="000000"/>
              </a:solidFill>
              <a:ea typeface="Tahoma" panose="020B0604030504040204" pitchFamily="34" charset="0"/>
              <a:cs typeface="Tahoma" panose="020B0604030504040204" pitchFamily="34" charset="0"/>
            </a:endParaRPr>
          </a:p>
          <a:p>
            <a:endParaRPr lang="en-GB" sz="1200" b="1" dirty="0"/>
          </a:p>
        </p:txBody>
      </p:sp>
      <p:graphicFrame>
        <p:nvGraphicFramePr>
          <p:cNvPr id="5" name="Chart 4"/>
          <p:cNvGraphicFramePr>
            <a:graphicFrameLocks/>
          </p:cNvGraphicFramePr>
          <p:nvPr>
            <p:extLst>
              <p:ext uri="{D42A27DB-BD31-4B8C-83A1-F6EECF244321}">
                <p14:modId xmlns:p14="http://schemas.microsoft.com/office/powerpoint/2010/main" val="575636375"/>
              </p:ext>
            </p:extLst>
          </p:nvPr>
        </p:nvGraphicFramePr>
        <p:xfrm>
          <a:off x="299259" y="1004654"/>
          <a:ext cx="8519890" cy="514356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5917675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042431" y="287230"/>
            <a:ext cx="6860598" cy="258532"/>
          </a:xfrm>
          <a:prstGeom prst="rect">
            <a:avLst/>
          </a:prstGeom>
          <a:noFill/>
        </p:spPr>
        <p:txBody>
          <a:bodyPr wrap="square" rtlCol="0">
            <a:spAutoFit/>
          </a:bodyPr>
          <a:lstStyle/>
          <a:p>
            <a:r>
              <a:rPr lang="en-GB" sz="1200" b="1" dirty="0"/>
              <a:t>Distribution of confirmed yellow fever cases by </a:t>
            </a:r>
            <a:r>
              <a:rPr lang="en-GB" sz="1200" b="1" dirty="0" smtClean="0"/>
              <a:t>state, </a:t>
            </a:r>
            <a:r>
              <a:rPr lang="en-GB" sz="1200" b="1" dirty="0"/>
              <a:t>Brazil, </a:t>
            </a:r>
            <a:r>
              <a:rPr lang="en-GB" sz="1200" b="1" dirty="0" smtClean="0"/>
              <a:t>July 2017 – April 2018</a:t>
            </a:r>
            <a:endParaRPr lang="en-GB" sz="1200" b="1" dirty="0"/>
          </a:p>
        </p:txBody>
      </p:sp>
      <p:pic>
        <p:nvPicPr>
          <p:cNvPr id="4" name="Picture 3"/>
          <p:cNvPicPr>
            <a:picLocks noChangeAspect="1"/>
          </p:cNvPicPr>
          <p:nvPr/>
        </p:nvPicPr>
        <p:blipFill>
          <a:blip r:embed="rId2"/>
          <a:stretch>
            <a:fillRect/>
          </a:stretch>
        </p:blipFill>
        <p:spPr>
          <a:xfrm>
            <a:off x="1489817" y="631487"/>
            <a:ext cx="5758708" cy="5758708"/>
          </a:xfrm>
          <a:prstGeom prst="rect">
            <a:avLst/>
          </a:prstGeom>
        </p:spPr>
      </p:pic>
    </p:spTree>
    <p:extLst>
      <p:ext uri="{BB962C8B-B14F-4D97-AF65-F5344CB8AC3E}">
        <p14:creationId xmlns:p14="http://schemas.microsoft.com/office/powerpoint/2010/main" val="2268385095"/>
      </p:ext>
    </p:extLst>
  </p:cSld>
  <p:clrMapOvr>
    <a:masterClrMapping/>
  </p:clrMapOvr>
</p:sld>
</file>

<file path=ppt/theme/theme1.xml><?xml version="1.0" encoding="utf-8"?>
<a:theme xmlns:a="http://schemas.openxmlformats.org/drawingml/2006/main" name="ECDC_PowerPoint_Template_2017">
  <a:themeElements>
    <a:clrScheme name="Custom 1">
      <a:dk1>
        <a:sysClr val="windowText" lastClr="000000"/>
      </a:dk1>
      <a:lt1>
        <a:sysClr val="window" lastClr="FFFFFF"/>
      </a:lt1>
      <a:dk2>
        <a:srgbClr val="1F497D"/>
      </a:dk2>
      <a:lt2>
        <a:srgbClr val="EEECE1"/>
      </a:lt2>
      <a:accent1>
        <a:srgbClr val="69AE23"/>
      </a:accent1>
      <a:accent2>
        <a:srgbClr val="7CBDC1"/>
      </a:accent2>
      <a:accent3>
        <a:srgbClr val="9D8C57"/>
      </a:accent3>
      <a:accent4>
        <a:srgbClr val="BDCD00"/>
      </a:accent4>
      <a:accent5>
        <a:srgbClr val="0081B7"/>
      </a:accent5>
      <a:accent6>
        <a:srgbClr val="D6A026"/>
      </a:accent6>
      <a:hlink>
        <a:srgbClr val="000000"/>
      </a:hlink>
      <a:folHlink>
        <a:srgbClr val="000000"/>
      </a:folHlink>
    </a:clrScheme>
    <a:fontScheme name="ECDC_Tahoma">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90000"/>
          </a:lnSpc>
          <a:spcBef>
            <a:spcPct val="0"/>
          </a:spcBef>
          <a:spcAft>
            <a:spcPct val="0"/>
          </a:spcAft>
          <a:buClrTx/>
          <a:buSzTx/>
          <a:buFontTx/>
          <a:buNone/>
          <a:tabLst/>
          <a:defRPr kumimoji="0" lang="de-DE" sz="32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90000"/>
          </a:lnSpc>
          <a:spcBef>
            <a:spcPct val="0"/>
          </a:spcBef>
          <a:spcAft>
            <a:spcPct val="0"/>
          </a:spcAft>
          <a:buClrTx/>
          <a:buSzTx/>
          <a:buFontTx/>
          <a:buNone/>
          <a:tabLst/>
          <a:defRPr kumimoji="0" lang="de-DE" sz="32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ECDC_PowerPoint_Template_2009_rev_1_4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ECDC_PowerPoint_Template_2009_rev_1_4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ECDC_PowerPoint_Template_2009_rev_1_4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ECDC_PowerPoint_Template_2009_rev_1_4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ECDC_PowerPoint_Template_2009_rev_1_4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ECDC_PowerPoint_Template_2009_rev_1_4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ECDC_PowerPoint_Template_2009_rev_1_4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ECDC_PowerPoint_Template_2009_rev_1_4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ECDC_PowerPoint_Template_2009_rev_1_4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ECDC_PowerPoint_Template_2009_rev_1_4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ECDC_PowerPoint_Template_2009_rev_1_4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ECDC_PowerPoint_Template_2009_rev_1_4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ECDC_PowerPoint_Template_2018-interim-nobuilding.potx [Read-Only]" id="{C9364B64-2D00-4FE1-84BD-38B1478B7EA5}" vid="{B48BE4D1-7B20-4FB4-931B-A5639BDA65BE}"/>
    </a:ext>
  </a:extLst>
</a:theme>
</file>

<file path=ppt/theme/theme2.xml><?xml version="1.0" encoding="utf-8"?>
<a:theme xmlns:a="http://schemas.openxmlformats.org/drawingml/2006/main" name="5_ECDC_PowerPoint_Template_2009_rev_1_2">
  <a:themeElements>
    <a:clrScheme name="Custom 1">
      <a:dk1>
        <a:sysClr val="windowText" lastClr="000000"/>
      </a:dk1>
      <a:lt1>
        <a:sysClr val="window" lastClr="FFFFFF"/>
      </a:lt1>
      <a:dk2>
        <a:srgbClr val="1F497D"/>
      </a:dk2>
      <a:lt2>
        <a:srgbClr val="EEECE1"/>
      </a:lt2>
      <a:accent1>
        <a:srgbClr val="69AE23"/>
      </a:accent1>
      <a:accent2>
        <a:srgbClr val="7CBDC1"/>
      </a:accent2>
      <a:accent3>
        <a:srgbClr val="9D8C57"/>
      </a:accent3>
      <a:accent4>
        <a:srgbClr val="BDCD00"/>
      </a:accent4>
      <a:accent5>
        <a:srgbClr val="0081B7"/>
      </a:accent5>
      <a:accent6>
        <a:srgbClr val="D6A026"/>
      </a:accent6>
      <a:hlink>
        <a:srgbClr val="000000"/>
      </a:hlink>
      <a:folHlink>
        <a:srgbClr val="000000"/>
      </a:folHlink>
    </a:clrScheme>
    <a:fontScheme name="ECDC_Tahoma">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90000"/>
          </a:lnSpc>
          <a:spcBef>
            <a:spcPct val="0"/>
          </a:spcBef>
          <a:spcAft>
            <a:spcPct val="0"/>
          </a:spcAft>
          <a:buClrTx/>
          <a:buSzTx/>
          <a:buFontTx/>
          <a:buNone/>
          <a:tabLst/>
          <a:defRPr kumimoji="0" lang="de-DE" sz="32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90000"/>
          </a:lnSpc>
          <a:spcBef>
            <a:spcPct val="0"/>
          </a:spcBef>
          <a:spcAft>
            <a:spcPct val="0"/>
          </a:spcAft>
          <a:buClrTx/>
          <a:buSzTx/>
          <a:buFontTx/>
          <a:buNone/>
          <a:tabLst/>
          <a:defRPr kumimoji="0" lang="de-DE" sz="32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ECDC_PowerPoint_Template_2009_rev_1_4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ECDC_PowerPoint_Template_2009_rev_1_4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ECDC_PowerPoint_Template_2009_rev_1_4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ECDC_PowerPoint_Template_2009_rev_1_4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ECDC_PowerPoint_Template_2009_rev_1_4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ECDC_PowerPoint_Template_2009_rev_1_4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ECDC_PowerPoint_Template_2009_rev_1_4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ECDC_PowerPoint_Template_2009_rev_1_4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ECDC_PowerPoint_Template_2009_rev_1_4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ECDC_PowerPoint_Template_2009_rev_1_4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ECDC_PowerPoint_Template_2009_rev_1_4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ECDC_PowerPoint_Template_2009_rev_1_4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ECDC_PowerPoint_Template_2009_rev_1_1">
  <a:themeElements>
    <a:clrScheme name="ECDC_PowerPoint_Template_2009_rev_1_4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ECDC_Tahoma">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90000"/>
          </a:lnSpc>
          <a:spcBef>
            <a:spcPct val="0"/>
          </a:spcBef>
          <a:spcAft>
            <a:spcPct val="0"/>
          </a:spcAft>
          <a:buClrTx/>
          <a:buSzTx/>
          <a:buFontTx/>
          <a:buNone/>
          <a:tabLst/>
          <a:defRPr kumimoji="0" lang="de-DE" sz="32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90000"/>
          </a:lnSpc>
          <a:spcBef>
            <a:spcPct val="0"/>
          </a:spcBef>
          <a:spcAft>
            <a:spcPct val="0"/>
          </a:spcAft>
          <a:buClrTx/>
          <a:buSzTx/>
          <a:buFontTx/>
          <a:buNone/>
          <a:tabLst/>
          <a:defRPr kumimoji="0" lang="de-DE" sz="32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ECDC_PowerPoint_Template_2009_rev_1_4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ECDC_PowerPoint_Template_2009_rev_1_4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ECDC_PowerPoint_Template_2009_rev_1_4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ECDC_PowerPoint_Template_2009_rev_1_4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ECDC_PowerPoint_Template_2009_rev_1_4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ECDC_PowerPoint_Template_2009_rev_1_4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ECDC_PowerPoint_Template_2009_rev_1_4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ECDC_PowerPoint_Template_2009_rev_1_4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ECDC_PowerPoint_Template_2009_rev_1_4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ECDC_PowerPoint_Template_2009_rev_1_4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ECDC_PowerPoint_Template_2009_rev_1_4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ECDC_PowerPoint_Template_2009_rev_1_4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Custom 1">
      <a:dk1>
        <a:sysClr val="windowText" lastClr="000000"/>
      </a:dk1>
      <a:lt1>
        <a:sysClr val="window" lastClr="FFFFFF"/>
      </a:lt1>
      <a:dk2>
        <a:srgbClr val="1F497D"/>
      </a:dk2>
      <a:lt2>
        <a:srgbClr val="EEECE1"/>
      </a:lt2>
      <a:accent1>
        <a:srgbClr val="69AE23"/>
      </a:accent1>
      <a:accent2>
        <a:srgbClr val="7CBDC1"/>
      </a:accent2>
      <a:accent3>
        <a:srgbClr val="9D8C57"/>
      </a:accent3>
      <a:accent4>
        <a:srgbClr val="BDCD00"/>
      </a:accent4>
      <a:accent5>
        <a:srgbClr val="0081B7"/>
      </a:accent5>
      <a:accent6>
        <a:srgbClr val="D6A026"/>
      </a:accent6>
      <a:hlink>
        <a:srgbClr val="000000"/>
      </a:hlink>
      <a:folHlink>
        <a:srgbClr val="000000"/>
      </a:folHlink>
    </a:clrScheme>
    <a:fontScheme name="ECDC_Tahoma">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Custom 1">
      <a:dk1>
        <a:sysClr val="windowText" lastClr="000000"/>
      </a:dk1>
      <a:lt1>
        <a:sysClr val="window" lastClr="FFFFFF"/>
      </a:lt1>
      <a:dk2>
        <a:srgbClr val="1F497D"/>
      </a:dk2>
      <a:lt2>
        <a:srgbClr val="EEECE1"/>
      </a:lt2>
      <a:accent1>
        <a:srgbClr val="69AE23"/>
      </a:accent1>
      <a:accent2>
        <a:srgbClr val="7CBDC1"/>
      </a:accent2>
      <a:accent3>
        <a:srgbClr val="9D8C57"/>
      </a:accent3>
      <a:accent4>
        <a:srgbClr val="BDCD00"/>
      </a:accent4>
      <a:accent5>
        <a:srgbClr val="0081B7"/>
      </a:accent5>
      <a:accent6>
        <a:srgbClr val="D6A026"/>
      </a:accent6>
      <a:hlink>
        <a:srgbClr val="000000"/>
      </a:hlink>
      <a:folHlink>
        <a:srgbClr val="000000"/>
      </a:folHlink>
    </a:clrScheme>
    <a:fontScheme name="ECDC">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ct:contentTypeSchema xmlns:ct="http://schemas.microsoft.com/office/2006/metadata/contentType" xmlns:ma="http://schemas.microsoft.com/office/2006/metadata/properties/metaAttributes" ct:_="" ma:_="" ma:contentTypeName="Epidemic Intelligence and Emergency Operations" ma:contentTypeID="0x010100D736C7ACE9B64A2887FC840CE64E73CD00360B9ACB809F49C1884CB141DE574707007F106902CA0648509223A5AB6FB3715000B80CADFD35067648B85EBA8BF6B3929D" ma:contentTypeVersion="7" ma:contentTypeDescription="Epidemic Intelligence and Emergency Operations Content Type" ma:contentTypeScope="" ma:versionID="3dc2b5d0c55ace9b741afc5f04f1f732">
  <xsd:schema xmlns:xsd="http://www.w3.org/2001/XMLSchema" xmlns:xs="http://www.w3.org/2001/XMLSchema" xmlns:p="http://schemas.microsoft.com/office/2006/metadata/properties" xmlns:ns1="http://schemas.microsoft.com/sharepoint/v3" xmlns:ns2="376727eb-354b-45e4-998d-f84ea079474e" xmlns:ns3="d23a570b-d7a9-49ca-a34c-8afb8206b4bf" targetNamespace="http://schemas.microsoft.com/office/2006/metadata/properties" ma:root="true" ma:fieldsID="de28d7e1e387f98cca7eb7d69937aac5" ns1:_="" ns2:_="" ns3:_="">
    <xsd:import namespace="http://schemas.microsoft.com/sharepoint/v3"/>
    <xsd:import namespace="376727eb-354b-45e4-998d-f84ea079474e"/>
    <xsd:import namespace="d23a570b-d7a9-49ca-a34c-8afb8206b4bf"/>
    <xsd:element name="properties">
      <xsd:complexType>
        <xsd:sequence>
          <xsd:element name="documentManagement">
            <xsd:complexType>
              <xsd:all>
                <xsd:element ref="ns1:ECDC_Description" minOccurs="0"/>
                <xsd:element ref="ns2:ECDC_DMS_Author" minOccurs="0"/>
                <xsd:element ref="ns2:ECDC_DMS_Organization0" minOccurs="0"/>
                <xsd:element ref="ns3:TaxCatchAll" minOccurs="0"/>
                <xsd:element ref="ns3:TaxCatchAllLabel" minOccurs="0"/>
                <xsd:element ref="ns2:ECDC_DMS_Epi_and_Emergency_Document_Type0" minOccurs="0"/>
                <xsd:element ref="ns2:ECDC_Subject_whatTaxHTField0" minOccurs="0"/>
                <xsd:element ref="ns2:ECDC_DMS_Project0" minOccurs="0"/>
                <xsd:element ref="ns2:ECDC_DMS_MIS_Activity_code0" minOccurs="0"/>
                <xsd:element ref="ns3:TaxKeywordTaxHTField" minOccurs="0"/>
                <xsd:element ref="ns2:ECDC_DMS_Classification" minOccurs="0"/>
                <xsd:element ref="ns2:ECDC_DMS_Contains_Personal_Data" minOccurs="0"/>
                <xsd:element ref="ns2:ECDC_DMS_Data_Controller" minOccurs="0"/>
                <xsd:element ref="ns2:ECDC_DMS_Effective_Date" minOccurs="0"/>
                <xsd:element ref="ns2:ECDC_DMS_Section" minOccurs="0"/>
                <xsd:element ref="ns2:ECDC_DMS_Group"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ECDC_Description" ma:index="2" nillable="true" ma:displayName="Description" ma:internalName="ECDC_Description" ma:readOnly="fals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76727eb-354b-45e4-998d-f84ea079474e" elementFormDefault="qualified">
    <xsd:import namespace="http://schemas.microsoft.com/office/2006/documentManagement/types"/>
    <xsd:import namespace="http://schemas.microsoft.com/office/infopath/2007/PartnerControls"/>
    <xsd:element name="ECDC_DMS_Author" ma:index="3" nillable="true" ma:displayName="Owner" ma:description="An ECDC user or group(s) of users that are responsible for the document" ma:format="Hyperlink" ma:internalName="ECDC_DMS_Author" ma:readOnly="false" ma:showField="Titl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CDC_DMS_Organization0" ma:index="4" nillable="true" ma:taxonomy="true" ma:internalName="ECDC_DMS_Organization0" ma:taxonomyFieldName="ECDC_DMS_Organization" ma:displayName="Organisation" ma:readOnly="false" ma:default="" ma:fieldId="{35fb11e9-a18d-4b50-add6-447ef1d65648}" ma:taxonomyMulti="true" ma:sspId="de887f88-4a24-49db-a549-4c3cbb517053" ma:termSetId="0a8715e9-9613-4f3d-9487-c066723ad7a7" ma:anchorId="00000000-0000-0000-0000-000000000000" ma:open="false" ma:isKeyword="false">
      <xsd:complexType>
        <xsd:sequence>
          <xsd:element ref="pc:Terms" minOccurs="0" maxOccurs="1"/>
        </xsd:sequence>
      </xsd:complexType>
    </xsd:element>
    <xsd:element name="ECDC_DMS_Epi_and_Emergency_Document_Type0" ma:index="8" ma:taxonomy="true" ma:internalName="ECDC_DMS_Epi_and_Emergency_Document_Type0" ma:taxonomyFieldName="ECDC_DMS_Epi_and_Emergency_Document_Type" ma:displayName="Document Type" ma:readOnly="false" ma:fieldId="{db5d7a09-fdd7-41fd-b02e-d1d803890622}" ma:taxonomyMulti="true" ma:sspId="de887f88-4a24-49db-a549-4c3cbb517053" ma:termSetId="05694767-788d-4e99-ad07-3dd6ddb61ccc" ma:anchorId="fd2d67fc-49ba-4ea3-bbfc-a0893a7af3e7" ma:open="false" ma:isKeyword="false">
      <xsd:complexType>
        <xsd:sequence>
          <xsd:element ref="pc:Terms" minOccurs="0" maxOccurs="1"/>
        </xsd:sequence>
      </xsd:complexType>
    </xsd:element>
    <xsd:element name="ECDC_Subject_whatTaxHTField0" ma:index="10" ma:taxonomy="true" ma:internalName="ECDC_Subject_whatTaxHTField0" ma:taxonomyFieldName="ECDC_Subject_what" ma:displayName="Topic" ma:default="" ma:fieldId="{7525aafd-95ab-48e0-925f-ead7584e2866}" ma:taxonomyMulti="true" ma:sspId="de887f88-4a24-49db-a549-4c3cbb517053" ma:termSetId="b09c8666-4e2c-4f19-91e4-8f1fe34bcccd" ma:anchorId="00000000-0000-0000-0000-000000000000" ma:open="false" ma:isKeyword="false">
      <xsd:complexType>
        <xsd:sequence>
          <xsd:element ref="pc:Terms" minOccurs="0" maxOccurs="1"/>
        </xsd:sequence>
      </xsd:complexType>
    </xsd:element>
    <xsd:element name="ECDC_DMS_Project0" ma:index="12" nillable="true" ma:taxonomy="true" ma:internalName="ECDC_DMS_Project0" ma:taxonomyFieldName="ECDC_DMS_Project" ma:displayName="Project" ma:readOnly="false" ma:default="" ma:fieldId="{951a5c61-3e7d-4f5e-ad41-b76025ccfaa6}" ma:taxonomyMulti="true" ma:sspId="de887f88-4a24-49db-a549-4c3cbb517053" ma:termSetId="83bc1c21-e08b-4faa-97f2-3f7a70f36fcc" ma:anchorId="00000000-0000-0000-0000-000000000000" ma:open="false" ma:isKeyword="false">
      <xsd:complexType>
        <xsd:sequence>
          <xsd:element ref="pc:Terms" minOccurs="0" maxOccurs="1"/>
        </xsd:sequence>
      </xsd:complexType>
    </xsd:element>
    <xsd:element name="ECDC_DMS_MIS_Activity_code0" ma:index="14" nillable="true" ma:taxonomy="true" ma:internalName="ECDC_DMS_MIS_Activity_code0" ma:taxonomyFieldName="ECDC_DMS_MIS_Activity_code" ma:displayName="MIS Activity code" ma:readOnly="false" ma:default="" ma:fieldId="{8cb6b235-d851-4acc-9843-ae912a313215}" ma:taxonomyMulti="true" ma:sspId="de887f88-4a24-49db-a549-4c3cbb517053" ma:termSetId="141081f5-dfc8-474c-9d5b-c9b39840f641" ma:anchorId="00000000-0000-0000-0000-000000000000" ma:open="false" ma:isKeyword="false">
      <xsd:complexType>
        <xsd:sequence>
          <xsd:element ref="pc:Terms" minOccurs="0" maxOccurs="1"/>
        </xsd:sequence>
      </xsd:complexType>
    </xsd:element>
    <xsd:element name="ECDC_DMS_Classification" ma:index="18" nillable="true" ma:displayName="Classification" ma:format="Dropdown" ma:internalName="ECDC_DMS_Classification" ma:readOnly="false">
      <xsd:simpleType>
        <xsd:restriction base="dms:Choice">
          <xsd:enumeration value="Public"/>
          <xsd:enumeration value="Restricted"/>
          <xsd:enumeration value="Confidential"/>
        </xsd:restriction>
      </xsd:simpleType>
    </xsd:element>
    <xsd:element name="ECDC_DMS_Contains_Personal_Data" ma:index="19" nillable="true" ma:displayName="Contains Personal Data" ma:default="0" ma:internalName="ECDC_DMS_Contains_Personal_Data" ma:readOnly="false">
      <xsd:simpleType>
        <xsd:restriction base="dms:Boolean"/>
      </xsd:simpleType>
    </xsd:element>
    <xsd:element name="ECDC_DMS_Data_Controller" ma:index="20" nillable="true" ma:displayName="Data Controller" ma:format="Hyperlink" ma:SearchPeopleOnly="false" ma:SharePointGroup="0" ma:internalName="ECDC_DMS_Data_Controller" ma:readOnly="false" ma:showField="Titl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CDC_DMS_Effective_Date" ma:index="21" nillable="true" ma:displayName="Effective Date" ma:default="[today]" ma:internalName="ECDC_DMS_Effective_Date" ma:readOnly="false">
      <xsd:simpleType>
        <xsd:restriction base="dms:DateTime"/>
      </xsd:simpleType>
    </xsd:element>
    <xsd:element name="ECDC_DMS_Section" ma:index="22" nillable="true" ma:displayName="Section" ma:description="Indicates the creator users ECDC Unit" ma:hidden="true" ma:internalName="ECDC_DMS_Section" ma:readOnly="false">
      <xsd:simpleType>
        <xsd:restriction base="dms:Text"/>
      </xsd:simpleType>
    </xsd:element>
    <xsd:element name="ECDC_DMS_Group" ma:index="23" nillable="true" ma:displayName="Group" ma:description="Indicates the creator users ECDC Group" ma:hidden="true" ma:internalName="ECDC_DMS_Group"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23a570b-d7a9-49ca-a34c-8afb8206b4bf" elementFormDefault="qualified">
    <xsd:import namespace="http://schemas.microsoft.com/office/2006/documentManagement/types"/>
    <xsd:import namespace="http://schemas.microsoft.com/office/infopath/2007/PartnerControls"/>
    <xsd:element name="TaxCatchAll" ma:index="5" nillable="true" ma:displayName="Taxonomy Catch All Column" ma:description="" ma:hidden="true" ma:list="{f540d323-f29b-4666-8500-d25439f05077}" ma:internalName="TaxCatchAll" ma:showField="CatchAllData" ma:web="376727eb-354b-45e4-998d-f84ea079474e">
      <xsd:complexType>
        <xsd:complexContent>
          <xsd:extension base="dms:MultiChoiceLookup">
            <xsd:sequence>
              <xsd:element name="Value" type="dms:Lookup" maxOccurs="unbounded" minOccurs="0" nillable="true"/>
            </xsd:sequence>
          </xsd:extension>
        </xsd:complexContent>
      </xsd:complexType>
    </xsd:element>
    <xsd:element name="TaxCatchAllLabel" ma:index="6" nillable="true" ma:displayName="Taxonomy Catch All Column1" ma:description="" ma:hidden="true" ma:list="{f540d323-f29b-4666-8500-d25439f05077}" ma:internalName="TaxCatchAllLabel" ma:readOnly="true" ma:showField="CatchAllDataLabel" ma:web="376727eb-354b-45e4-998d-f84ea079474e">
      <xsd:complexType>
        <xsd:complexContent>
          <xsd:extension base="dms:MultiChoiceLookup">
            <xsd:sequence>
              <xsd:element name="Value" type="dms:Lookup" maxOccurs="unbounded" minOccurs="0" nillable="true"/>
            </xsd:sequence>
          </xsd:extension>
        </xsd:complexContent>
      </xsd:complexType>
    </xsd:element>
    <xsd:element name="TaxKeywordTaxHTField" ma:index="16" nillable="true" ma:taxonomy="true" ma:internalName="TaxKeywordTaxHTField" ma:taxonomyFieldName="TaxKeyword" ma:displayName="Additional Keywords" ma:fieldId="{23f27201-bee3-471e-b2e7-b64fd8b7ca38}" ma:taxonomyMulti="true" ma:sspId="de887f88-4a24-49db-a549-4c3cbb517053" ma:termSetId="00000000-0000-0000-0000-000000000000" ma:anchorId="00000000-0000-0000-0000-000000000000" ma:open="true" ma:isKeyword="tru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ECDC_Description xmlns="http://schemas.microsoft.com/sharepoint/v3" xsi:nil="true"/>
    <TaxKeywordTaxHTField xmlns="d23a570b-d7a9-49ca-a34c-8afb8206b4bf">
      <Terms xmlns="http://schemas.microsoft.com/office/infopath/2007/PartnerControls"/>
    </TaxKeywordTaxHTField>
    <TaxCatchAll xmlns="d23a570b-d7a9-49ca-a34c-8afb8206b4bf">
      <Value>124</Value>
      <Value>1624</Value>
      <Value>588</Value>
    </TaxCatchAll>
    <ECDC_Subject_whatTaxHTField0 xmlns="376727eb-354b-45e4-998d-f84ea079474e">
      <Terms xmlns="http://schemas.microsoft.com/office/infopath/2007/PartnerControls">
        <TermInfo xmlns="http://schemas.microsoft.com/office/infopath/2007/PartnerControls">
          <TermName xmlns="http://schemas.microsoft.com/office/infopath/2007/PartnerControls">epidemic intelligence</TermName>
          <TermId xmlns="http://schemas.microsoft.com/office/infopath/2007/PartnerControls">ad1f1585-b938-4db1-992a-8af3e2bf831f</TermId>
        </TermInfo>
      </Terms>
    </ECDC_Subject_whatTaxHTField0>
    <ECDC_DMS_Project0 xmlns="376727eb-354b-45e4-998d-f84ea079474e">
      <Terms xmlns="http://schemas.microsoft.com/office/infopath/2007/PartnerControls"/>
    </ECDC_DMS_Project0>
    <ECDC_DMS_MIS_Activity_code0 xmlns="376727eb-354b-45e4-998d-f84ea079474e">
      <Terms xmlns="http://schemas.microsoft.com/office/infopath/2007/PartnerControls"/>
    </ECDC_DMS_MIS_Activity_code0>
    <ECDC_DMS_Section xmlns="376727eb-354b-45e4-998d-f84ea079474e">Epidemic Intelligence and Emergency Operations</ECDC_DMS_Section>
    <ECDC_DMS_Author xmlns="376727eb-354b-45e4-998d-f84ea079474e">
      <UserInfo>
        <DisplayName>Thomas Mollet</DisplayName>
        <AccountId>501</AccountId>
        <AccountType/>
      </UserInfo>
    </ECDC_DMS_Author>
    <ECDC_DMS_Group xmlns="376727eb-354b-45e4-998d-f84ea079474e">Epidemic Intelligence</ECDC_DMS_Group>
    <ECDC_DMS_Contains_Personal_Data xmlns="376727eb-354b-45e4-998d-f84ea079474e">false</ECDC_DMS_Contains_Personal_Data>
    <ECDC_DMS_Organization0 xmlns="376727eb-354b-45e4-998d-f84ea079474e">
      <Terms xmlns="http://schemas.microsoft.com/office/infopath/2007/PartnerControls">
        <TermInfo xmlns="http://schemas.microsoft.com/office/infopath/2007/PartnerControls">
          <TermName xmlns="http://schemas.microsoft.com/office/infopath/2007/PartnerControls">Epidemic Intelligence and Emergency Operations</TermName>
          <TermId xmlns="http://schemas.microsoft.com/office/infopath/2007/PartnerControls">14e38dbb-bccc-4c34-ac2f-9f24d991c96d</TermId>
        </TermInfo>
      </Terms>
    </ECDC_DMS_Organization0>
    <ECDC_DMS_Epi_and_Emergency_Document_Type0 xmlns="376727eb-354b-45e4-998d-f84ea079474e">
      <Terms xmlns="http://schemas.microsoft.com/office/infopath/2007/PartnerControls">
        <TermInfo xmlns="http://schemas.microsoft.com/office/infopath/2007/PartnerControls">
          <TermName xmlns="http://schemas.microsoft.com/office/infopath/2007/PartnerControls">Non-Classified Epidemic Intelligence and Emergency Operations</TermName>
          <TermId xmlns="http://schemas.microsoft.com/office/infopath/2007/PartnerControls">37ea999c-e28f-4073-bd66-a51bd1b190b5</TermId>
        </TermInfo>
      </Terms>
    </ECDC_DMS_Epi_and_Emergency_Document_Type0>
    <ECDC_DMS_Data_Controller xmlns="376727eb-354b-45e4-998d-f84ea079474e">
      <UserInfo>
        <DisplayName/>
        <AccountId xsi:nil="true"/>
        <AccountType/>
      </UserInfo>
    </ECDC_DMS_Data_Controller>
    <ECDC_DMS_Classification xmlns="376727eb-354b-45e4-998d-f84ea079474e" xsi:nil="true"/>
    <ECDC_DMS_Effective_Date xmlns="376727eb-354b-45e4-998d-f84ea079474e">2016-10-31T09:44:00+00:00</ECDC_DMS_Effective_Date>
  </documentManagement>
</p:properties>
</file>

<file path=customXml/item3.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4.xml><?xml version="1.0" encoding="utf-8"?>
<?mso-contentType ?>
<FormTemplates xmlns="http://schemas.microsoft.com/sharepoint/v3/contenttype/forms">
  <Display>DocumentLibraryForm</Display>
  <Edit>DocumentLibraryForm</Edit>
  <New>DocumentLibraryForm</New>
</FormTemplates>
</file>

<file path=customXml/item5.xml><?xml version="1.0" encoding="utf-8"?>
<?mso-contentType ?>
<SharedContentType xmlns="Microsoft.SharePoint.Taxonomy.ContentTypeSync" SourceId="de887f88-4a24-49db-a549-4c3cbb517053" ContentTypeId="0x010100D736C7ACE9B64A2887FC840CE64E73CD00360B9ACB809F49C1884CB141DE574707007F106902CA0648509223A5AB6FB37150" PreviousValue="false"/>
</file>

<file path=customXml/itemProps1.xml><?xml version="1.0" encoding="utf-8"?>
<ds:datastoreItem xmlns:ds="http://schemas.openxmlformats.org/officeDocument/2006/customXml" ds:itemID="{F4709519-16CC-4CD4-ACD8-4A8978341D4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376727eb-354b-45e4-998d-f84ea079474e"/>
    <ds:schemaRef ds:uri="d23a570b-d7a9-49ca-a34c-8afb8206b4b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98013DF-7568-4DE1-A15A-B72D0DA1D637}">
  <ds:schemaRefs>
    <ds:schemaRef ds:uri="http://schemas.microsoft.com/office/infopath/2007/PartnerControls"/>
    <ds:schemaRef ds:uri="http://purl.org/dc/dcmitype/"/>
    <ds:schemaRef ds:uri="376727eb-354b-45e4-998d-f84ea079474e"/>
    <ds:schemaRef ds:uri="http://purl.org/dc/elements/1.1/"/>
    <ds:schemaRef ds:uri="http://schemas.microsoft.com/office/2006/metadata/properties"/>
    <ds:schemaRef ds:uri="http://schemas.microsoft.com/office/2006/documentManagement/types"/>
    <ds:schemaRef ds:uri="http://schemas.microsoft.com/sharepoint/v3"/>
    <ds:schemaRef ds:uri="http://schemas.openxmlformats.org/package/2006/metadata/core-properties"/>
    <ds:schemaRef ds:uri="http://purl.org/dc/terms/"/>
    <ds:schemaRef ds:uri="d23a570b-d7a9-49ca-a34c-8afb8206b4bf"/>
    <ds:schemaRef ds:uri="http://www.w3.org/XML/1998/namespace"/>
  </ds:schemaRefs>
</ds:datastoreItem>
</file>

<file path=customXml/itemProps3.xml><?xml version="1.0" encoding="utf-8"?>
<ds:datastoreItem xmlns:ds="http://schemas.openxmlformats.org/officeDocument/2006/customXml" ds:itemID="{7393890C-3900-4FE7-8C50-E665C95DD889}">
  <ds:schemaRefs>
    <ds:schemaRef ds:uri="http://schemas.microsoft.com/sharepoint/events"/>
  </ds:schemaRefs>
</ds:datastoreItem>
</file>

<file path=customXml/itemProps4.xml><?xml version="1.0" encoding="utf-8"?>
<ds:datastoreItem xmlns:ds="http://schemas.openxmlformats.org/officeDocument/2006/customXml" ds:itemID="{12C6006D-0315-439C-9BFB-C85185C42E39}">
  <ds:schemaRefs>
    <ds:schemaRef ds:uri="http://schemas.microsoft.com/sharepoint/v3/contenttype/forms"/>
  </ds:schemaRefs>
</ds:datastoreItem>
</file>

<file path=customXml/itemProps5.xml><?xml version="1.0" encoding="utf-8"?>
<ds:datastoreItem xmlns:ds="http://schemas.openxmlformats.org/officeDocument/2006/customXml" ds:itemID="{F8EED194-C37D-4977-AE20-81936875A2E9}">
  <ds:schemaRefs>
    <ds:schemaRef ds:uri="Microsoft.SharePoint.Taxonomy.ContentTypeSync"/>
  </ds:schemaRefs>
</ds:datastoreItem>
</file>

<file path=docProps/app.xml><?xml version="1.0" encoding="utf-8"?>
<Properties xmlns="http://schemas.openxmlformats.org/officeDocument/2006/extended-properties" xmlns:vt="http://schemas.openxmlformats.org/officeDocument/2006/docPropsVTypes">
  <Template>ECDC_PowerPoint_Template_2009_rev_1_2</Template>
  <TotalTime>16844</TotalTime>
  <Words>236</Words>
  <Application>Microsoft Office PowerPoint</Application>
  <PresentationFormat>On-screen Show (4:3)</PresentationFormat>
  <Paragraphs>23</Paragraphs>
  <Slides>8</Slides>
  <Notes>1</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8</vt:i4>
      </vt:variant>
    </vt:vector>
  </HeadingPairs>
  <TitlesOfParts>
    <vt:vector size="16" baseType="lpstr">
      <vt:lpstr>Arial</vt:lpstr>
      <vt:lpstr>Calibri</vt:lpstr>
      <vt:lpstr>Tahoma</vt:lpstr>
      <vt:lpstr>Times</vt:lpstr>
      <vt:lpstr>Wingdings</vt:lpstr>
      <vt:lpstr>ECDC_PowerPoint_Template_2017</vt:lpstr>
      <vt:lpstr>5_ECDC_PowerPoint_Template_2009_rev_1_2</vt:lpstr>
      <vt:lpstr>ECDC_PowerPoint_Template_2009_rev_1_1</vt:lpstr>
      <vt:lpstr> You are encouraged to reuse our maps and graphs for your own purposes and free to translate, provided the content is not altered and the source is acknowledged.   Either copy the images from the following slides or download directly from: ecdc.europa.eu/en/publications/surveillance_reports/Communicable-Disease-Threats-Report/Pages/cdtr.aspx</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Thomas Mollet</Manager>
  <Company>ECDC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RUNNING CDTR-maps-graphs-week.pptx</dc:title>
  <dc:creator>Kim Hutchings</dc:creator>
  <cp:keywords/>
  <cp:lastModifiedBy>Editors' Office</cp:lastModifiedBy>
  <cp:revision>1164</cp:revision>
  <cp:lastPrinted>2017-03-24T07:50:18Z</cp:lastPrinted>
  <dcterms:created xsi:type="dcterms:W3CDTF">2015-11-05T13:02:54Z</dcterms:created>
  <dcterms:modified xsi:type="dcterms:W3CDTF">2018-04-20T09:39:49Z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0x010100D736C7ACE9B64A2887FC840CE64E73CD00360B9ACB809F49C1884CB141DE574707007F106902CA0648509223A5AB6FB3715000B80CADFD35067648B85EBA8BF6B3929D</vt:lpwstr>
  </property>
  <property fmtid="{D5CDD505-2E9C-101B-9397-08002B2CF9AE}" pid="3" name="_dlc_DocIdItemGuid">
    <vt:lpwstr>5d091477-0474-4b81-8d0d-8f15ba811882</vt:lpwstr>
  </property>
  <property fmtid="{D5CDD505-2E9C-101B-9397-08002B2CF9AE}" pid="4" name="ECDC_Subject_does">
    <vt:lpwstr/>
  </property>
  <property fmtid="{D5CDD505-2E9C-101B-9397-08002B2CF9AE}" pid="5" name="DMS Product">
    <vt:lpwstr/>
  </property>
  <property fmtid="{D5CDD505-2E9C-101B-9397-08002B2CF9AE}" pid="6" name="TaxKeyword">
    <vt:lpwstr/>
  </property>
  <property fmtid="{D5CDD505-2E9C-101B-9397-08002B2CF9AE}" pid="7" name="ECDC_Target_audience">
    <vt:lpwstr/>
  </property>
  <property fmtid="{D5CDD505-2E9C-101B-9397-08002B2CF9AE}" pid="8" name="ECDC_DMS_Country">
    <vt:lpwstr/>
  </property>
  <property fmtid="{D5CDD505-2E9C-101B-9397-08002B2CF9AE}" pid="9" name="ECDC_DMS_Eurosurveillance_Document_Type">
    <vt:lpwstr/>
  </property>
  <property fmtid="{D5CDD505-2E9C-101B-9397-08002B2CF9AE}" pid="10" name="ECDC_DMS_MIS_Activity_code">
    <vt:lpwstr/>
  </property>
  <property fmtid="{D5CDD505-2E9C-101B-9397-08002B2CF9AE}" pid="11" name="ECDC_DMS_Organigramme">
    <vt:lpwstr>588;#Epidemic Intelligence and Emergency Operations|14e38dbb-bccc-4c34-ac2f-9f24d991c96d</vt:lpwstr>
  </property>
  <property fmtid="{D5CDD505-2E9C-101B-9397-08002B2CF9AE}" pid="12" name="ECDC_DMS_Project">
    <vt:lpwstr/>
  </property>
  <property fmtid="{D5CDD505-2E9C-101B-9397-08002B2CF9AE}" pid="13" name="ECDC_Subject_who">
    <vt:lpwstr/>
  </property>
  <property fmtid="{D5CDD505-2E9C-101B-9397-08002B2CF9AE}" pid="14" name="Meeting_x0020_Code">
    <vt:lpwstr/>
  </property>
  <property fmtid="{D5CDD505-2E9C-101B-9397-08002B2CF9AE}" pid="15" name="ECDC_Subject_what">
    <vt:lpwstr>124;#epidemic intelligence|ad1f1585-b938-4db1-992a-8af3e2bf831f</vt:lpwstr>
  </property>
  <property fmtid="{D5CDD505-2E9C-101B-9397-08002B2CF9AE}" pid="16" name="ECDC_DMS_Epidemic_Intelligence_Document_Type">
    <vt:lpwstr>955;#Non-Classified Epidemic Intelligence Document|bb56eead-3e33-469a-99c7-76d6f740793f</vt:lpwstr>
  </property>
  <property fmtid="{D5CDD505-2E9C-101B-9397-08002B2CF9AE}" pid="17" name="Meeting Code">
    <vt:lpwstr/>
  </property>
  <property fmtid="{D5CDD505-2E9C-101B-9397-08002B2CF9AE}" pid="18" name="ECDC_DMS_RestrictedAccess">
    <vt:lpwstr/>
  </property>
  <property fmtid="{D5CDD505-2E9C-101B-9397-08002B2CF9AE}" pid="19" name="_dlc_DocId">
    <vt:lpwstr>DMSSRS-78-5</vt:lpwstr>
  </property>
  <property fmtid="{D5CDD505-2E9C-101B-9397-08002B2CF9AE}" pid="20" name="_dlc_DocIdPersistId">
    <vt:bool>false</vt:bool>
  </property>
  <property fmtid="{D5CDD505-2E9C-101B-9397-08002B2CF9AE}" pid="21" name="_dlc_DocIdUrl">
    <vt:lpwstr>http://dms.ecdcnet.europa.eu/sites/srs/eir/eieo/_layouts/15/DocIdRedir.aspx?ID=DMSSRS-78-5, DMSSRS-78-5</vt:lpwstr>
  </property>
  <property fmtid="{D5CDD505-2E9C-101B-9397-08002B2CF9AE}" pid="22" name="ECDC_DMS_Organization">
    <vt:lpwstr>588;#Epidemic Intelligence and Emergency Operations|14e38dbb-bccc-4c34-ac2f-9f24d991c96d</vt:lpwstr>
  </property>
  <property fmtid="{D5CDD505-2E9C-101B-9397-08002B2CF9AE}" pid="23" name="ECDC_DMS_Epi_and_Emergency_Document_Type">
    <vt:lpwstr>1624;#Non-Classified Epidemic Intelligence and Emergency Operations|37ea999c-e28f-4073-bd66-a51bd1b190b5</vt:lpwstr>
  </property>
</Properties>
</file>