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3"/>
  </p:notesMasterIdLst>
  <p:handoutMasterIdLst>
    <p:handoutMasterId r:id="rId14"/>
  </p:handoutMasterIdLst>
  <p:sldIdLst>
    <p:sldId id="256" r:id="rId7"/>
    <p:sldId id="280" r:id="rId8"/>
    <p:sldId id="281" r:id="rId9"/>
    <p:sldId id="341" r:id="rId10"/>
    <p:sldId id="344" r:id="rId11"/>
    <p:sldId id="345" r:id="rId12"/>
  </p:sldIdLst>
  <p:sldSz cx="12192000" cy="6858000"/>
  <p:notesSz cx="7010400" cy="9296400"/>
  <p:custDataLst>
    <p:tags r:id="rId15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6FDDF6-F89F-74B0-DAEB-A6460C9FC0BB}" name="Tracy Stefanucci Hellstrom" initials="TH" userId="S::tracy.stefanucci-hellstrom@ecdc.europa.eu::318d6ca6-2c88-406f-b764-72b5385acc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1330-D690-4BE5-AA46-12E1FB7CE62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1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A1330-D690-4BE5-AA46-12E1FB7CE62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8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2024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14, 2024</a:t>
            </a:r>
            <a:br>
              <a:rPr lang="en-GB" sz="1800" b="0" kern="0" dirty="0"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964A-F902-5DCD-E169-6651A18E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Geographical distribution of confirmed MERS-CoV cases by country of infection and year, April 2012 to March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2CA7F-197D-B7DA-8B80-F643637D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8" name="Content Placeholder 7" descr="A map of middle east with different colored bars&#10;&#10;Description automatically generated">
            <a:extLst>
              <a:ext uri="{FF2B5EF4-FFF2-40B4-BE49-F238E27FC236}">
                <a16:creationId xmlns:a16="http://schemas.microsoft.com/office/drawing/2014/main" id="{6708D3C9-8704-FB0D-44BC-12906CFED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15" y="1175658"/>
            <a:ext cx="6881540" cy="5317554"/>
          </a:xfrm>
        </p:spPr>
      </p:pic>
    </p:spTree>
    <p:extLst>
      <p:ext uri="{BB962C8B-B14F-4D97-AF65-F5344CB8AC3E}">
        <p14:creationId xmlns:p14="http://schemas.microsoft.com/office/powerpoint/2010/main" val="16767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CF97C-0633-0271-E2B7-B95110BD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Confirmed cases of MERS-CoV by place of infection and month of onset, March 2012 to March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CFDB0-35F8-AC03-D682-93F85290B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Content Placeholder 7" descr="A graph of infection&#10;&#10;Description automatically generated">
            <a:extLst>
              <a:ext uri="{FF2B5EF4-FFF2-40B4-BE49-F238E27FC236}">
                <a16:creationId xmlns:a16="http://schemas.microsoft.com/office/drawing/2014/main" id="{064A8888-9574-5CB7-9183-540FF729D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4" y="1175658"/>
            <a:ext cx="10129239" cy="5298845"/>
          </a:xfrm>
        </p:spPr>
      </p:pic>
    </p:spTree>
    <p:extLst>
      <p:ext uri="{BB962C8B-B14F-4D97-AF65-F5344CB8AC3E}">
        <p14:creationId xmlns:p14="http://schemas.microsoft.com/office/powerpoint/2010/main" val="3412311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EFA2-5429-4636-B7B4-630B1249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 anchor="ctr">
            <a:normAutofit/>
          </a:bodyPr>
          <a:lstStyle/>
          <a:p>
            <a:r>
              <a:rPr lang="en-GB" sz="3000" dirty="0">
                <a:effectLst/>
              </a:rPr>
              <a:t>Geographical distribution of cholera cases reported worldwide, </a:t>
            </a:r>
            <a:r>
              <a:rPr lang="en-GB" sz="3000" dirty="0"/>
              <a:t>December 2023 to February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3091F-BA12-452F-81FF-20BE369B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E29A8E-A0F1-419A-8E8B-A78BF9C70DE8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pic>
        <p:nvPicPr>
          <p:cNvPr id="6" name="Picture 5" descr="A map of the world&#10;&#10;Description automatically generated">
            <a:extLst>
              <a:ext uri="{FF2B5EF4-FFF2-40B4-BE49-F238E27FC236}">
                <a16:creationId xmlns:a16="http://schemas.microsoft.com/office/drawing/2014/main" id="{7943F8F0-A409-A617-E338-A57DF5BFD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84" y="1223246"/>
            <a:ext cx="8641432" cy="52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1B595D-181C-0EB2-9FDE-F7D3F7137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 anchor="ctr">
            <a:normAutofit/>
          </a:bodyPr>
          <a:lstStyle/>
          <a:p>
            <a:r>
              <a:rPr lang="en-GB" sz="3000" dirty="0"/>
              <a:t>Geographical distribution of cholera cases reported worldwide, March 2023 to February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3091F-BA12-452F-81FF-20BE369B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E29A8E-A0F1-419A-8E8B-A78BF9C70DE8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8C343FB3-74F3-7C0F-BBFD-6171365EA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73" y="1175658"/>
            <a:ext cx="8745454" cy="532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68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7A95-69F1-0EAE-3D40-62A8501D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Confirmed human cases of avian influenza A(H5N1) virus infection by year of onset and country, 2003 to 26 March 2024 (n  =888)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4E2483-D2B3-7745-AD68-B21963B5A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417" y="1236085"/>
            <a:ext cx="9207165" cy="517903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A8252-653D-18E3-2B0F-CC1D6860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2174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11" ma:contentTypeDescription="Create a new document." ma:contentTypeScope="" ma:versionID="3a37b0dfc83d6d623b44f0c1b46cc470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07b0e5f3b1e3bfc9ec354173642dfd4f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5:MediaServiceLocation" minOccurs="0"/>
                <xsd:element ref="ns4:_dlc_DocId" minOccurs="0"/>
                <xsd:element ref="ns4:_dlc_DocIdUrl" minOccurs="0"/>
                <xsd:element ref="ns4:_dlc_DocIdPersistId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default="457;#Epidemic intelligence|0d4249dd-f51a-4f01-af69-6ba5ed704b14" ma:fieldId="{c67668d6-730c-4bc2-a26c-654fc875ab99}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3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http://schemas.microsoft.com/office/2006/documentManagement/types"/>
    <ds:schemaRef ds:uri="603f25e7-7e5f-4593-b1ce-df9d1cf8771a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26707851-2300-44a1-a4f6-7b3a1532295f"/>
    <ds:schemaRef ds:uri="http://www.w3.org/XML/1998/namespace"/>
    <ds:schemaRef ds:uri="fe73b3f6-a427-4a99-886e-da32c6de835d"/>
    <ds:schemaRef ds:uri="4240f11c-4df2-4a37-9be1-bdf0d4dfc218"/>
    <ds:schemaRef ds:uri="http://schemas.microsoft.com/office/2006/metadata/properties"/>
  </ds:schemaRefs>
</ds:datastoreItem>
</file>

<file path=customXml/itemProps5.xml><?xml version="1.0" encoding="utf-8"?>
<ds:datastoreItem xmlns:ds="http://schemas.openxmlformats.org/officeDocument/2006/customXml" ds:itemID="{AD41E67E-6C54-4016-B3FE-E65C3A1DCCF8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149</Words>
  <Application>Microsoft Office PowerPoint</Application>
  <PresentationFormat>Widescreen</PresentationFormat>
  <Paragraphs>15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Theme_ECDC</vt:lpstr>
      <vt:lpstr>Reusable maps and graphs from ECDC Communicable Disease Threats Report  Week 14, 2024 </vt:lpstr>
      <vt:lpstr>Geographical distribution of confirmed MERS-CoV cases by country of infection and year, April 2012 to March 2024</vt:lpstr>
      <vt:lpstr>Confirmed cases of MERS-CoV by place of infection and month of onset, March 2012 to March 2024</vt:lpstr>
      <vt:lpstr>Geographical distribution of cholera cases reported worldwide, December 2023 to February 2024</vt:lpstr>
      <vt:lpstr>Geographical distribution of cholera cases reported worldwide, March 2023 to February 2024</vt:lpstr>
      <vt:lpstr>Confirmed human cases of avian influenza A(H5N1) virus infection by year of onset and country, 2003 to 26 March 2024 (n  =888)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Tracy Stefanucci Hellstrom</cp:lastModifiedBy>
  <cp:revision>7</cp:revision>
  <cp:lastPrinted>2017-03-24T07:50:18Z</cp:lastPrinted>
  <dcterms:created xsi:type="dcterms:W3CDTF">2015-11-05T13:02:54Z</dcterms:created>
  <dcterms:modified xsi:type="dcterms:W3CDTF">2024-04-05T14:16:25Z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