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0"/>
  </p:notesMasterIdLst>
  <p:handoutMasterIdLst>
    <p:handoutMasterId r:id="rId11"/>
  </p:handoutMasterIdLst>
  <p:sldIdLst>
    <p:sldId id="256" r:id="rId7"/>
    <p:sldId id="257" r:id="rId8"/>
    <p:sldId id="258" r:id="rId9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29/03/2019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13,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5" y="223936"/>
            <a:ext cx="10354188" cy="9517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and health zones reporting cases, 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27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March 2019</a:t>
            </a:r>
            <a:b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30" y="971958"/>
            <a:ext cx="7656287" cy="54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/>
              <a:t>Geographical distribution of confirmed and probable cases of Ebola virus disease, North Kivu and </a:t>
            </a:r>
            <a:r>
              <a:rPr lang="en-GB" sz="1800" b="0" dirty="0" err="1"/>
              <a:t>Ituri</a:t>
            </a:r>
            <a:r>
              <a:rPr lang="en-GB" sz="1800" b="0" dirty="0"/>
              <a:t> Provinces, Democratic Republic of the Congo, as of </a:t>
            </a:r>
            <a:r>
              <a:rPr lang="en-GB" sz="1800" b="0" dirty="0" smtClean="0"/>
              <a:t>27 </a:t>
            </a:r>
            <a:r>
              <a:rPr lang="en-GB" sz="1800" b="0" dirty="0"/>
              <a:t>March 2019 </a:t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03" y="880691"/>
            <a:ext cx="7476652" cy="57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8013DF-7568-4DE1-A15A-B72D0DA1D637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376727eb-354b-45e4-998d-f84ea079474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sharepoint/v3"/>
    <ds:schemaRef ds:uri="d23a570b-d7a9-49ca-a34c-8afb8206b4b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21048</TotalTime>
  <Words>74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Tahoma</vt:lpstr>
      <vt:lpstr>Theme_ECDC</vt:lpstr>
      <vt:lpstr>Reusable maps and graphs from ECDC Communicable Disease Threats Report   Week 13, 2019 </vt:lpstr>
      <vt:lpstr>Distribution of confirmed and probable cases of Ebola virus disease and health zones reporting cases, North Kivu and Ituri Provinces, Democratic Republic of the Congo, as of 27 March 2019 </vt:lpstr>
      <vt:lpstr>Geographical distribution of confirmed and probable cases of Ebola virus disease, North Kivu and Ituri Provinces, Democratic Republic of the Congo, as of 27 March 2019  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13, 2019</dc:title>
  <dc:creator>ECDC</dc:creator>
  <cp:keywords/>
  <cp:lastModifiedBy>Vivian Tse</cp:lastModifiedBy>
  <cp:revision>1526</cp:revision>
  <cp:lastPrinted>2017-03-24T07:50:18Z</cp:lastPrinted>
  <dcterms:created xsi:type="dcterms:W3CDTF">2015-11-05T13:02:54Z</dcterms:created>
  <dcterms:modified xsi:type="dcterms:W3CDTF">2019-03-29T10:09:53Z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