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341" r:id="rId8"/>
    <p:sldId id="344" r:id="rId9"/>
    <p:sldId id="345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7005B-D48E-4DFE-B94D-A027311F5166}" v="1" dt="2024-03-26T12:03:33.211"/>
    <p1510:client id="{E7CFD0EB-4EEE-43F1-9652-BB2970EAA46F}" v="1" dt="2024-03-26T08:48:48.02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Grazina Mirinaviciute" userId="badb3164-3f3f-4e72-ad8c-955371e463db" providerId="ADAL" clId="{9077005B-D48E-4DFE-B94D-A027311F5166}"/>
    <pc:docChg chg="undo custSel addSld delSld modSld">
      <pc:chgData name="Grazina Mirinaviciute" userId="badb3164-3f3f-4e72-ad8c-955371e463db" providerId="ADAL" clId="{9077005B-D48E-4DFE-B94D-A027311F5166}" dt="2024-03-26T12:57:10.770" v="12" actId="6549"/>
      <pc:docMkLst>
        <pc:docMk/>
      </pc:docMkLst>
      <pc:sldChg chg="modSp mod">
        <pc:chgData name="Grazina Mirinaviciute" userId="badb3164-3f3f-4e72-ad8c-955371e463db" providerId="ADAL" clId="{9077005B-D48E-4DFE-B94D-A027311F5166}" dt="2024-03-26T12:03:29.895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9077005B-D48E-4DFE-B94D-A027311F5166}" dt="2024-03-26T12:03:29.89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9077005B-D48E-4DFE-B94D-A027311F5166}" dt="2024-03-26T12:57:10.770" v="12" actId="6549"/>
        <pc:sldMkLst>
          <pc:docMk/>
          <pc:sldMk cId="2283217418" sldId="345"/>
        </pc:sldMkLst>
        <pc:spChg chg="add del mod">
          <ac:chgData name="Grazina Mirinaviciute" userId="badb3164-3f3f-4e72-ad8c-955371e463db" providerId="ADAL" clId="{9077005B-D48E-4DFE-B94D-A027311F5166}" dt="2024-03-26T12:57:10.770" v="12" actId="6549"/>
          <ac:spMkLst>
            <pc:docMk/>
            <pc:sldMk cId="2283217418" sldId="345"/>
            <ac:spMk id="2" creationId="{0E7A7A95-69F1-0EAE-3D40-62A8501DF6E4}"/>
          </ac:spMkLst>
        </pc:spChg>
        <pc:spChg chg="del">
          <ac:chgData name="Grazina Mirinaviciute" userId="badb3164-3f3f-4e72-ad8c-955371e463db" providerId="ADAL" clId="{9077005B-D48E-4DFE-B94D-A027311F5166}" dt="2024-03-26T12:03:33.211" v="3"/>
          <ac:spMkLst>
            <pc:docMk/>
            <pc:sldMk cId="2283217418" sldId="345"/>
            <ac:spMk id="3" creationId="{C0C8B3D7-D692-69DD-199B-5FECBBD63C4E}"/>
          </ac:spMkLst>
        </pc:spChg>
        <pc:spChg chg="mod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4" creationId="{E54A8252-653D-18E3-2B0F-CC1D6860146F}"/>
          </ac:spMkLst>
        </pc:spChg>
        <pc:spChg chg="add del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10" creationId="{013CCEFF-85D2-B6A9-3555-71F1CD2FC0FF}"/>
          </ac:spMkLst>
        </pc:spChg>
        <pc:picChg chg="add mod">
          <ac:chgData name="Grazina Mirinaviciute" userId="badb3164-3f3f-4e72-ad8c-955371e463db" providerId="ADAL" clId="{9077005B-D48E-4DFE-B94D-A027311F5166}" dt="2024-03-26T12:03:50.039" v="7" actId="1076"/>
          <ac:picMkLst>
            <pc:docMk/>
            <pc:sldMk cId="2283217418" sldId="345"/>
            <ac:picMk id="5" creationId="{5A4E2483-D2B3-7745-AD68-B21963B5AC1E}"/>
          </ac:picMkLst>
        </pc:picChg>
      </pc:sldChg>
      <pc:sldChg chg="new del">
        <pc:chgData name="Grazina Mirinaviciute" userId="badb3164-3f3f-4e72-ad8c-955371e463db" providerId="ADAL" clId="{9077005B-D48E-4DFE-B94D-A027311F5166}" dt="2024-03-26T12:57:04.504" v="11" actId="47"/>
        <pc:sldMkLst>
          <pc:docMk/>
          <pc:sldMk cId="1885949296" sldId="346"/>
        </pc:sldMkLst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Leonidas Alexakis" userId="a32db966-3f33-421c-83a4-a19b66bd2152" providerId="ADAL" clId="{96EB3DB5-48F8-4259-B7FA-775D3A157765}"/>
    <pc:docChg chg="modSld">
      <pc:chgData name="Leonidas Alexakis" userId="a32db966-3f33-421c-83a4-a19b66bd2152" providerId="ADAL" clId="{96EB3DB5-48F8-4259-B7FA-775D3A157765}" dt="2024-03-22T16:36:08.763" v="0" actId="6549"/>
      <pc:docMkLst>
        <pc:docMk/>
      </pc:docMkLst>
      <pc:sldChg chg="modSp mod">
        <pc:chgData name="Leonidas Alexakis" userId="a32db966-3f33-421c-83a4-a19b66bd2152" providerId="ADAL" clId="{96EB3DB5-48F8-4259-B7FA-775D3A157765}" dt="2024-03-22T16:36:08.763" v="0" actId="6549"/>
        <pc:sldMkLst>
          <pc:docMk/>
          <pc:sldMk cId="2457346198" sldId="282"/>
        </pc:sldMkLst>
        <pc:spChg chg="mod">
          <ac:chgData name="Leonidas Alexakis" userId="a32db966-3f33-421c-83a4-a19b66bd2152" providerId="ADAL" clId="{96EB3DB5-48F8-4259-B7FA-775D3A157765}" dt="2024-03-22T16:36:08.763" v="0" actId="6549"/>
          <ac:spMkLst>
            <pc:docMk/>
            <pc:sldMk cId="2457346198" sldId="282"/>
            <ac:spMk id="2" creationId="{E5CEACAA-0DE1-6B3E-AE11-622B261C6C31}"/>
          </ac:spMkLst>
        </pc:sp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3-26T08:48:48.020" v="111"/>
      <pc:docMkLst>
        <pc:docMk/>
      </pc:docMkLst>
      <pc:sldChg chg="modSp mod">
        <pc:chgData name="Jon Bilbatua" userId="799cd09a-c23e-42a4-a7ce-fb4603bc8cb0" providerId="ADAL" clId="{E7CFD0EB-4EEE-43F1-9652-BB2970EAA46F}" dt="2024-03-11T13:58:27.296" v="105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3-11T13:58:27.296" v="105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 del">
        <pc:chgData name="Jon Bilbatua" userId="799cd09a-c23e-42a4-a7ce-fb4603bc8cb0" providerId="ADAL" clId="{E7CFD0EB-4EEE-43F1-9652-BB2970EAA46F}" dt="2024-03-26T08:48:40.191" v="110" actId="47"/>
        <pc:sldMkLst>
          <pc:docMk/>
          <pc:sldMk cId="3184059334" sldId="257"/>
        </pc:sldMkLst>
      </pc:sldChg>
      <pc:sldChg chg="addSp delSp modSp add mod">
        <pc:chgData name="Jon Bilbatua" userId="799cd09a-c23e-42a4-a7ce-fb4603bc8cb0" providerId="ADAL" clId="{E7CFD0EB-4EEE-43F1-9652-BB2970EAA46F}" dt="2024-02-16T15:15:46.548" v="100" actId="962"/>
        <pc:sldMkLst>
          <pc:docMk/>
          <pc:sldMk cId="1491197349" sldId="258"/>
        </pc:sldMkLst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</pc:sldChg>
      <pc:sldChg chg="new del">
        <pc:chgData name="Jon Bilbatua" userId="799cd09a-c23e-42a4-a7ce-fb4603bc8cb0" providerId="ADAL" clId="{E7CFD0EB-4EEE-43F1-9652-BB2970EAA46F}" dt="2024-03-26T08:48:39.371" v="109" actId="47"/>
        <pc:sldMkLst>
          <pc:docMk/>
          <pc:sldMk cId="2237655156" sldId="258"/>
        </pc:sldMkLst>
      </pc:sldChg>
      <pc:sldChg chg="addSp delSp modSp add mod">
        <pc:chgData name="Jon Bilbatua" userId="799cd09a-c23e-42a4-a7ce-fb4603bc8cb0" providerId="ADAL" clId="{E7CFD0EB-4EEE-43F1-9652-BB2970EAA46F}" dt="2024-02-16T15:15:39.210" v="97" actId="962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1-25T09:06:34.882" v="54" actId="962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82216529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4110449527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142120795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376557516" sldId="286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3971868368" sldId="344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Grazina Mirinaviciute" userId="badb3164-3f3f-4e72-ad8c-955371e463db" providerId="ADAL" clId="{79161A17-8AA0-4FDD-AF55-B9A8830FE5A7}"/>
    <pc:docChg chg="undo custSel addSld delSld modSld">
      <pc:chgData name="Grazina Mirinaviciute" userId="badb3164-3f3f-4e72-ad8c-955371e463db" providerId="ADAL" clId="{79161A17-8AA0-4FDD-AF55-B9A8830FE5A7}" dt="2024-03-22T16:50:43.639" v="35" actId="1076"/>
      <pc:docMkLst>
        <pc:docMk/>
      </pc:docMkLst>
      <pc:sldChg chg="modSp mod">
        <pc:chgData name="Grazina Mirinaviciute" userId="badb3164-3f3f-4e72-ad8c-955371e463db" providerId="ADAL" clId="{79161A17-8AA0-4FDD-AF55-B9A8830FE5A7}" dt="2024-03-22T16:45:20.028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9161A17-8AA0-4FDD-AF55-B9A8830FE5A7}" dt="2024-03-22T16:45:20.0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9161A17-8AA0-4FDD-AF55-B9A8830FE5A7}" dt="2024-03-22T16:45:49.079" v="2" actId="47"/>
        <pc:sldMkLst>
          <pc:docMk/>
          <pc:sldMk cId="2457346198" sldId="282"/>
        </pc:sldMkLst>
      </pc:sldChg>
      <pc:sldChg chg="addSp delSp modSp mod">
        <pc:chgData name="Grazina Mirinaviciute" userId="badb3164-3f3f-4e72-ad8c-955371e463db" providerId="ADAL" clId="{79161A17-8AA0-4FDD-AF55-B9A8830FE5A7}" dt="2024-03-22T16:50:11.128" v="31" actId="27636"/>
        <pc:sldMkLst>
          <pc:docMk/>
          <pc:sldMk cId="2822165295" sldId="283"/>
        </pc:sldMkLst>
        <pc:spChg chg="mod">
          <ac:chgData name="Grazina Mirinaviciute" userId="badb3164-3f3f-4e72-ad8c-955371e463db" providerId="ADAL" clId="{79161A17-8AA0-4FDD-AF55-B9A8830FE5A7}" dt="2024-03-22T16:50:11.128" v="31" actId="27636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79161A17-8AA0-4FDD-AF55-B9A8830FE5A7}" dt="2024-03-22T16:47:00.398" v="7" actId="22"/>
          <ac:spMkLst>
            <pc:docMk/>
            <pc:sldMk cId="2822165295" sldId="283"/>
            <ac:spMk id="5" creationId="{4DD39501-02B8-5212-D6E3-2727BD69E826}"/>
          </ac:spMkLst>
        </pc:spChg>
        <pc:picChg chg="del">
          <ac:chgData name="Grazina Mirinaviciute" userId="badb3164-3f3f-4e72-ad8c-955371e463db" providerId="ADAL" clId="{79161A17-8AA0-4FDD-AF55-B9A8830FE5A7}" dt="2024-03-22T16:45:52.232" v="3" actId="478"/>
          <ac:picMkLst>
            <pc:docMk/>
            <pc:sldMk cId="2822165295" sldId="283"/>
            <ac:picMk id="7" creationId="{E0E114F9-C930-4AEA-37EA-54195044E58D}"/>
          </ac:picMkLst>
        </pc:picChg>
        <pc:picChg chg="add mod ord">
          <ac:chgData name="Grazina Mirinaviciute" userId="badb3164-3f3f-4e72-ad8c-955371e463db" providerId="ADAL" clId="{79161A17-8AA0-4FDD-AF55-B9A8830FE5A7}" dt="2024-03-22T16:47:05.496" v="9" actId="14100"/>
          <ac:picMkLst>
            <pc:docMk/>
            <pc:sldMk cId="2822165295" sldId="283"/>
            <ac:picMk id="8" creationId="{8CFE981F-05C3-4E4C-FA20-93DC849B9395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5.570" v="29" actId="27636"/>
        <pc:sldMkLst>
          <pc:docMk/>
          <pc:sldMk cId="4110449527" sldId="284"/>
        </pc:sldMkLst>
        <pc:spChg chg="mod">
          <ac:chgData name="Grazina Mirinaviciute" userId="badb3164-3f3f-4e72-ad8c-955371e463db" providerId="ADAL" clId="{79161A17-8AA0-4FDD-AF55-B9A8830FE5A7}" dt="2024-03-22T16:49:55.570" v="29" actId="27636"/>
          <ac:spMkLst>
            <pc:docMk/>
            <pc:sldMk cId="4110449527" sldId="284"/>
            <ac:spMk id="2" creationId="{C00996B7-B4BB-75F8-BA28-24ACD6F9851B}"/>
          </ac:spMkLst>
        </pc:spChg>
        <pc:spChg chg="del">
          <ac:chgData name="Grazina Mirinaviciute" userId="badb3164-3f3f-4e72-ad8c-955371e463db" providerId="ADAL" clId="{79161A17-8AA0-4FDD-AF55-B9A8830FE5A7}" dt="2024-03-22T16:48:01.908" v="15" actId="22"/>
          <ac:spMkLst>
            <pc:docMk/>
            <pc:sldMk cId="4110449527" sldId="284"/>
            <ac:spMk id="3" creationId="{254B5493-BE06-ACC3-5501-BFE520860ED3}"/>
          </ac:spMkLst>
        </pc:spChg>
        <pc:picChg chg="add mod ord">
          <ac:chgData name="Grazina Mirinaviciute" userId="badb3164-3f3f-4e72-ad8c-955371e463db" providerId="ADAL" clId="{79161A17-8AA0-4FDD-AF55-B9A8830FE5A7}" dt="2024-03-22T16:48:08.250" v="18" actId="14100"/>
          <ac:picMkLst>
            <pc:docMk/>
            <pc:sldMk cId="4110449527" sldId="284"/>
            <ac:picMk id="6" creationId="{C0C0D950-F04B-FA15-2888-91C8069B26E9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1.306" v="27" actId="6549"/>
        <pc:sldMkLst>
          <pc:docMk/>
          <pc:sldMk cId="2142120795" sldId="285"/>
        </pc:sldMkLst>
        <pc:spChg chg="mod">
          <ac:chgData name="Grazina Mirinaviciute" userId="badb3164-3f3f-4e72-ad8c-955371e463db" providerId="ADAL" clId="{79161A17-8AA0-4FDD-AF55-B9A8830FE5A7}" dt="2024-03-22T16:49:51.306" v="27" actId="6549"/>
          <ac:spMkLst>
            <pc:docMk/>
            <pc:sldMk cId="2142120795" sldId="285"/>
            <ac:spMk id="2" creationId="{31F6CD10-866D-A7F8-EF8C-4D4CDB024B34}"/>
          </ac:spMkLst>
        </pc:spChg>
        <pc:spChg chg="del">
          <ac:chgData name="Grazina Mirinaviciute" userId="badb3164-3f3f-4e72-ad8c-955371e463db" providerId="ADAL" clId="{79161A17-8AA0-4FDD-AF55-B9A8830FE5A7}" dt="2024-03-22T16:49:12.529" v="20" actId="22"/>
          <ac:spMkLst>
            <pc:docMk/>
            <pc:sldMk cId="2142120795" sldId="285"/>
            <ac:spMk id="3" creationId="{70436545-09FA-8885-773F-7D121DB34122}"/>
          </ac:spMkLst>
        </pc:spChg>
        <pc:picChg chg="add mod ord">
          <ac:chgData name="Grazina Mirinaviciute" userId="badb3164-3f3f-4e72-ad8c-955371e463db" providerId="ADAL" clId="{79161A17-8AA0-4FDD-AF55-B9A8830FE5A7}" dt="2024-03-22T16:49:27.541" v="25" actId="1076"/>
          <ac:picMkLst>
            <pc:docMk/>
            <pc:sldMk cId="2142120795" sldId="285"/>
            <ac:picMk id="6" creationId="{0FAB6572-47BA-E57A-EBC3-706585AA43F3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50:43.639" v="35" actId="1076"/>
        <pc:sldMkLst>
          <pc:docMk/>
          <pc:sldMk cId="376557516" sldId="286"/>
        </pc:sldMkLst>
        <pc:spChg chg="mod">
          <ac:chgData name="Grazina Mirinaviciute" userId="badb3164-3f3f-4e72-ad8c-955371e463db" providerId="ADAL" clId="{79161A17-8AA0-4FDD-AF55-B9A8830FE5A7}" dt="2024-03-22T16:49:47.391" v="26"/>
          <ac:spMkLst>
            <pc:docMk/>
            <pc:sldMk cId="376557516" sldId="286"/>
            <ac:spMk id="2" creationId="{904224EE-08CC-4E74-0E6A-A7B589E2F695}"/>
          </ac:spMkLst>
        </pc:spChg>
        <pc:spChg chg="del">
          <ac:chgData name="Grazina Mirinaviciute" userId="badb3164-3f3f-4e72-ad8c-955371e463db" providerId="ADAL" clId="{79161A17-8AA0-4FDD-AF55-B9A8830FE5A7}" dt="2024-03-22T16:50:34.693" v="32" actId="22"/>
          <ac:spMkLst>
            <pc:docMk/>
            <pc:sldMk cId="376557516" sldId="286"/>
            <ac:spMk id="3" creationId="{EA3CBA3D-2AB5-4502-FEE2-E55CF5606FE7}"/>
          </ac:spMkLst>
        </pc:spChg>
        <pc:picChg chg="add mod ord">
          <ac:chgData name="Grazina Mirinaviciute" userId="badb3164-3f3f-4e72-ad8c-955371e463db" providerId="ADAL" clId="{79161A17-8AA0-4FDD-AF55-B9A8830FE5A7}" dt="2024-03-22T16:50:43.639" v="35" actId="1076"/>
          <ac:picMkLst>
            <pc:docMk/>
            <pc:sldMk cId="376557516" sldId="286"/>
            <ac:picMk id="6" creationId="{9161DA5C-1B64-75A4-5EBB-C24BDF8483DF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1330-D690-4BE5-AA46-12E1FB7CE6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1330-D690-4BE5-AA46-12E1FB7CE6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8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13, 2024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anchor="ctr">
            <a:normAutofit/>
          </a:bodyPr>
          <a:lstStyle/>
          <a:p>
            <a:r>
              <a:rPr lang="en-GB" sz="3000" dirty="0">
                <a:effectLst/>
              </a:rPr>
              <a:t>Geographical distribution of cholera cases reported worldwide </a:t>
            </a:r>
            <a:r>
              <a:rPr lang="en-GB" sz="3000" dirty="0"/>
              <a:t>from December 2023 to 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7943F8F0-A409-A617-E338-A57DF5BF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84" y="1223246"/>
            <a:ext cx="8641432" cy="5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1B595D-181C-0EB2-9FDE-F7D3F713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anchor="ctr">
            <a:normAutofit/>
          </a:bodyPr>
          <a:lstStyle/>
          <a:p>
            <a:r>
              <a:rPr lang="en-GB" sz="3000" dirty="0"/>
              <a:t>Geographical distribution of cholera cases reported worldwide from March 2023 to 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8C343FB3-74F3-7C0F-BBFD-6171365E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3" y="1175658"/>
            <a:ext cx="8745454" cy="53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A95-69F1-0EAE-3D40-62A8501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A(H5N1) virus infection by year of onset and country</a:t>
            </a:r>
            <a:r>
              <a:rPr lang="en-GB"/>
              <a:t>, 2003–26 </a:t>
            </a:r>
            <a:r>
              <a:rPr lang="en-GB" dirty="0"/>
              <a:t>March 2024 (n=888)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E2483-D2B3-7745-AD68-B21963B5A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17" y="1236085"/>
            <a:ext cx="9207165" cy="51790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A8252-653D-18E3-2B0F-CC1D686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17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fe73b3f6-a427-4a99-886e-da32c6de835d"/>
    <ds:schemaRef ds:uri="http://schemas.microsoft.com/office/2006/documentManagement/types"/>
    <ds:schemaRef ds:uri="http://purl.org/dc/elements/1.1/"/>
    <ds:schemaRef ds:uri="603f25e7-7e5f-4593-b1ce-df9d1cf8771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6707851-2300-44a1-a4f6-7b3a1532295f"/>
    <ds:schemaRef ds:uri="4240f11c-4df2-4a37-9be1-bdf0d4dfc218"/>
    <ds:schemaRef ds:uri="http://www.w3.org/XML/1998/namespac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111</Words>
  <Application>Microsoft Office PowerPoint</Application>
  <PresentationFormat>Widescreen</PresentationFormat>
  <Paragraphs>11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Tahoma</vt:lpstr>
      <vt:lpstr>Theme_ECDC</vt:lpstr>
      <vt:lpstr>Reusable maps and graphs from ECDC Communicable Disease Threats Report  Week 13, 2024 </vt:lpstr>
      <vt:lpstr>Geographical distribution of cholera cases reported worldwide from December 2023 to February 2024</vt:lpstr>
      <vt:lpstr>Geographical distribution of cholera cases reported worldwide from March 2023 to February 2024</vt:lpstr>
      <vt:lpstr>Distribution of confirmed human cases of avian influenza A(H5N1) virus infection by year of onset and country, 2003–26 March 2024 (n=888)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1</cp:revision>
  <cp:lastPrinted>2017-03-24T07:50:18Z</cp:lastPrinted>
  <dcterms:created xsi:type="dcterms:W3CDTF">2015-11-05T13:02:54Z</dcterms:created>
  <dcterms:modified xsi:type="dcterms:W3CDTF">2024-03-26T12:57:13Z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