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326" r:id="rId12"/>
    <p:sldId id="327" r:id="rId13"/>
  </p:sldIdLst>
  <p:sldSz cx="12192000" cy="6858000"/>
  <p:notesSz cx="7010400" cy="9296400"/>
  <p:custDataLst>
    <p:tags r:id="rId16"/>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2" d="100"/>
          <a:sy n="62" d="100"/>
        </p:scale>
        <p:origin x="9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18800-03A3-4371-B392-80B672D011D5}" type="slidenum">
              <a:rPr lang="en-GB" smtClean="0"/>
              <a:t>7</a:t>
            </a:fld>
            <a:endParaRPr lang="en-GB"/>
          </a:p>
        </p:txBody>
      </p:sp>
    </p:spTree>
    <p:extLst>
      <p:ext uri="{BB962C8B-B14F-4D97-AF65-F5344CB8AC3E}">
        <p14:creationId xmlns:p14="http://schemas.microsoft.com/office/powerpoint/2010/main" val="345393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11,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10,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9" name="Picture 8">
            <a:extLst>
              <a:ext uri="{FF2B5EF4-FFF2-40B4-BE49-F238E27FC236}">
                <a16:creationId xmlns:a16="http://schemas.microsoft.com/office/drawing/2014/main" id="{FCA3B808-E80D-4AE7-A07A-6570BD381329}"/>
              </a:ext>
            </a:extLst>
          </p:cNvPr>
          <p:cNvPicPr>
            <a:picLocks noChangeAspect="1"/>
          </p:cNvPicPr>
          <p:nvPr/>
        </p:nvPicPr>
        <p:blipFill>
          <a:blip r:embed="rId3"/>
          <a:stretch>
            <a:fillRect/>
          </a:stretch>
        </p:blipFill>
        <p:spPr>
          <a:xfrm>
            <a:off x="277988" y="1204135"/>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10,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7" name="Picture 6">
            <a:extLst>
              <a:ext uri="{FF2B5EF4-FFF2-40B4-BE49-F238E27FC236}">
                <a16:creationId xmlns:a16="http://schemas.microsoft.com/office/drawing/2014/main" id="{2C54CEB4-4498-4DCC-AFBC-6EA1587FD1A1}"/>
              </a:ext>
            </a:extLst>
          </p:cNvPr>
          <p:cNvPicPr>
            <a:picLocks noChangeAspect="1"/>
          </p:cNvPicPr>
          <p:nvPr/>
        </p:nvPicPr>
        <p:blipFill>
          <a:blip r:embed="rId4"/>
          <a:stretch>
            <a:fillRect/>
          </a:stretch>
        </p:blipFill>
        <p:spPr>
          <a:xfrm>
            <a:off x="361116" y="1063842"/>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10,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7" name="Picture 6">
            <a:extLst>
              <a:ext uri="{FF2B5EF4-FFF2-40B4-BE49-F238E27FC236}">
                <a16:creationId xmlns:a16="http://schemas.microsoft.com/office/drawing/2014/main" id="{B080E1E1-EE1B-4D73-B8C5-ABAF222BEECA}"/>
              </a:ext>
            </a:extLst>
          </p:cNvPr>
          <p:cNvPicPr>
            <a:picLocks noChangeAspect="1"/>
          </p:cNvPicPr>
          <p:nvPr/>
        </p:nvPicPr>
        <p:blipFill>
          <a:blip r:embed="rId4"/>
          <a:stretch>
            <a:fillRect/>
          </a:stretch>
        </p:blipFill>
        <p:spPr>
          <a:xfrm>
            <a:off x="465883" y="994444"/>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Week 10,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D7A843DD-8702-46AA-A78B-43457DDA9485}"/>
              </a:ext>
            </a:extLst>
          </p:cNvPr>
          <p:cNvPicPr>
            <a:picLocks noChangeAspect="1"/>
          </p:cNvPicPr>
          <p:nvPr/>
        </p:nvPicPr>
        <p:blipFill>
          <a:blip r:embed="rId3"/>
          <a:stretch>
            <a:fillRect/>
          </a:stretch>
        </p:blipFill>
        <p:spPr>
          <a:xfrm>
            <a:off x="2209463" y="685562"/>
            <a:ext cx="7773074" cy="5486876"/>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8FDF-6AA4-4B90-ACD2-83C90D4F4501}"/>
              </a:ext>
            </a:extLst>
          </p:cNvPr>
          <p:cNvSpPr>
            <a:spLocks noGrp="1"/>
          </p:cNvSpPr>
          <p:nvPr>
            <p:ph type="title"/>
          </p:nvPr>
        </p:nvSpPr>
        <p:spPr/>
        <p:txBody>
          <a:bodyPr>
            <a:normAutofit/>
          </a:bodyPr>
          <a:lstStyle/>
          <a:p>
            <a:r>
              <a:rPr lang="en-GB" sz="1800" dirty="0"/>
              <a:t>Geographic distribution of Ebola virus disease in the Democratic Republic of the Congo in 2021, as of 17 March 2021</a:t>
            </a:r>
          </a:p>
        </p:txBody>
      </p:sp>
      <p:sp>
        <p:nvSpPr>
          <p:cNvPr id="4" name="Slide Number Placeholder 3">
            <a:extLst>
              <a:ext uri="{FF2B5EF4-FFF2-40B4-BE49-F238E27FC236}">
                <a16:creationId xmlns:a16="http://schemas.microsoft.com/office/drawing/2014/main" id="{0C991584-F81F-4EEA-A646-935F10AA694F}"/>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10505CF2-5CDD-4581-BB90-1F0C6BDCD40D}"/>
              </a:ext>
            </a:extLst>
          </p:cNvPr>
          <p:cNvPicPr>
            <a:picLocks noChangeAspect="1"/>
          </p:cNvPicPr>
          <p:nvPr/>
        </p:nvPicPr>
        <p:blipFill>
          <a:blip r:embed="rId3"/>
          <a:stretch>
            <a:fillRect/>
          </a:stretch>
        </p:blipFill>
        <p:spPr>
          <a:xfrm>
            <a:off x="2247084" y="1032874"/>
            <a:ext cx="7697832" cy="5442668"/>
          </a:xfrm>
          <a:prstGeom prst="rect">
            <a:avLst/>
          </a:prstGeom>
        </p:spPr>
      </p:pic>
    </p:spTree>
    <p:custDataLst>
      <p:tags r:id="rId1"/>
    </p:custDataLst>
    <p:extLst>
      <p:ext uri="{BB962C8B-B14F-4D97-AF65-F5344CB8AC3E}">
        <p14:creationId xmlns:p14="http://schemas.microsoft.com/office/powerpoint/2010/main" val="34788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27F6-83CD-4602-9A0C-618661638DD6}"/>
              </a:ext>
            </a:extLst>
          </p:cNvPr>
          <p:cNvSpPr>
            <a:spLocks noGrp="1"/>
          </p:cNvSpPr>
          <p:nvPr>
            <p:ph type="title"/>
          </p:nvPr>
        </p:nvSpPr>
        <p:spPr/>
        <p:txBody>
          <a:bodyPr>
            <a:normAutofit/>
          </a:bodyPr>
          <a:lstStyle/>
          <a:p>
            <a:r>
              <a:rPr lang="en-GB" sz="1800" dirty="0"/>
              <a:t>Geographic distribution of Ebola virus disease in Guinea in 2021, as of 17 March 2021</a:t>
            </a:r>
          </a:p>
        </p:txBody>
      </p:sp>
      <p:sp>
        <p:nvSpPr>
          <p:cNvPr id="4" name="Slide Number Placeholder 3">
            <a:extLst>
              <a:ext uri="{FF2B5EF4-FFF2-40B4-BE49-F238E27FC236}">
                <a16:creationId xmlns:a16="http://schemas.microsoft.com/office/drawing/2014/main" id="{E09B86A3-1956-4BDF-95D9-2AFCCA6228CE}"/>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D80CC02F-929D-43F2-B511-93C8D134D65F}"/>
              </a:ext>
            </a:extLst>
          </p:cNvPr>
          <p:cNvPicPr>
            <a:picLocks noChangeAspect="1"/>
          </p:cNvPicPr>
          <p:nvPr/>
        </p:nvPicPr>
        <p:blipFill>
          <a:blip r:embed="rId4"/>
          <a:stretch>
            <a:fillRect/>
          </a:stretch>
        </p:blipFill>
        <p:spPr>
          <a:xfrm>
            <a:off x="2079512" y="882021"/>
            <a:ext cx="8032975" cy="5679627"/>
          </a:xfrm>
          <a:prstGeom prst="rect">
            <a:avLst/>
          </a:prstGeom>
        </p:spPr>
      </p:pic>
    </p:spTree>
    <p:custDataLst>
      <p:tags r:id="rId1"/>
    </p:custDataLst>
    <p:extLst>
      <p:ext uri="{BB962C8B-B14F-4D97-AF65-F5344CB8AC3E}">
        <p14:creationId xmlns:p14="http://schemas.microsoft.com/office/powerpoint/2010/main" val="2987088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A98013DF-7568-4DE1-A15A-B72D0DA1D637}">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purl.org/dc/terms/"/>
    <ds:schemaRef ds:uri="376727eb-354b-45e4-998d-f84ea079474e"/>
    <ds:schemaRef ds:uri="d23a570b-d7a9-49ca-a34c-8afb8206b4bf"/>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27205</TotalTime>
  <Words>309</Words>
  <Application>Microsoft Office PowerPoint</Application>
  <PresentationFormat>Widescreen</PresentationFormat>
  <Paragraphs>20</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11, 2021 </vt:lpstr>
      <vt:lpstr>Distribution of COVID-19 cases worldwide in accordance with the applied case definitions in the affected countries, as of week 10, 2021</vt:lpstr>
      <vt:lpstr>Distribution of COVID-19 deaths worldwide, as of Week 10, 2021 </vt:lpstr>
      <vt:lpstr>Distribution of laboratory-confirmed cases of COVID-19 in the EU/EEA, as of Week 10, 2021</vt:lpstr>
      <vt:lpstr>Geographic distribution of 14-day cumulative number of reported COVID-19 cases per 100 000 population, worldwide, as of Week 10, 2021</vt:lpstr>
      <vt:lpstr>Geographic distribution of Ebola virus disease in the Democratic Republic of the Congo in 2021, as of 17 March 2021</vt:lpstr>
      <vt:lpstr>Geographic distribution of Ebola virus disease in Guinea in 2021, as of 17 March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2150</cp:revision>
  <cp:lastPrinted>2017-03-24T07:50:18Z</cp:lastPrinted>
  <dcterms:created xsi:type="dcterms:W3CDTF">2015-11-05T13:02:54Z</dcterms:created>
  <dcterms:modified xsi:type="dcterms:W3CDTF">2021-03-19T11:12:04Z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