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82" r:id="rId8"/>
    <p:sldId id="283" r:id="rId9"/>
  </p:sldIdLst>
  <p:sldSz cx="12192000" cy="6858000"/>
  <p:notesSz cx="7010400" cy="9296400"/>
  <p:custDataLst>
    <p:tags r:id="rId1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B4267-59E8-E8AA-18A7-DC42C290FE90}" v="5" dt="2024-03-15T15:01:19.493"/>
    <p1510:client id="{F432CD61-D85E-4E76-AA32-C6FC81848D67}" v="2" dt="2024-03-15T10:15:11.15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Grazina Mirinaviciute" userId="badb3164-3f3f-4e72-ad8c-955371e463db" providerId="ADAL" clId="{8D9F2E0E-B7B7-4A77-A6FA-25217CD71293}"/>
    <pc:docChg chg="custSel modSld">
      <pc:chgData name="Grazina Mirinaviciute" userId="badb3164-3f3f-4e72-ad8c-955371e463db" providerId="ADAL" clId="{8D9F2E0E-B7B7-4A77-A6FA-25217CD71293}" dt="2024-01-29T09:34:45.679" v="10" actId="20577"/>
      <pc:docMkLst>
        <pc:docMk/>
      </pc:docMkLst>
      <pc:sldChg chg="modSp mod">
        <pc:chgData name="Grazina Mirinaviciute" userId="badb3164-3f3f-4e72-ad8c-955371e463db" providerId="ADAL" clId="{8D9F2E0E-B7B7-4A77-A6FA-25217CD71293}" dt="2024-01-29T09:34:45.679" v="1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8D9F2E0E-B7B7-4A77-A6FA-25217CD71293}" dt="2024-01-29T09:34:45.679" v="1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8D9F2E0E-B7B7-4A77-A6FA-25217CD71293}" dt="2024-01-29T09:34:34.833" v="8"/>
        <pc:sldMkLst>
          <pc:docMk/>
          <pc:sldMk cId="1135927152" sldId="345"/>
        </pc:sldMkLst>
        <pc:spChg chg="mod">
          <ac:chgData name="Grazina Mirinaviciute" userId="badb3164-3f3f-4e72-ad8c-955371e463db" providerId="ADAL" clId="{8D9F2E0E-B7B7-4A77-A6FA-25217CD71293}" dt="2024-01-29T09:34:01.272" v="3" actId="20577"/>
          <ac:spMkLst>
            <pc:docMk/>
            <pc:sldMk cId="1135927152" sldId="345"/>
            <ac:spMk id="2" creationId="{3722DBC2-A360-7A86-4011-2ABD2BA0B615}"/>
          </ac:spMkLst>
        </pc:spChg>
        <pc:spChg chg="add del mod">
          <ac:chgData name="Grazina Mirinaviciute" userId="badb3164-3f3f-4e72-ad8c-955371e463db" providerId="ADAL" clId="{8D9F2E0E-B7B7-4A77-A6FA-25217CD71293}" dt="2024-01-29T09:34:13.459" v="5"/>
          <ac:spMkLst>
            <pc:docMk/>
            <pc:sldMk cId="1135927152" sldId="345"/>
            <ac:spMk id="6" creationId="{B27E96F3-9047-5E5A-4855-82B4CD83BD1B}"/>
          </ac:spMkLst>
        </pc:spChg>
        <pc:spChg chg="add mod">
          <ac:chgData name="Grazina Mirinaviciute" userId="badb3164-3f3f-4e72-ad8c-955371e463db" providerId="ADAL" clId="{8D9F2E0E-B7B7-4A77-A6FA-25217CD71293}" dt="2024-01-29T09:34:34.833" v="8"/>
          <ac:spMkLst>
            <pc:docMk/>
            <pc:sldMk cId="1135927152" sldId="345"/>
            <ac:spMk id="8" creationId="{02AAC5B4-B3F7-055B-70CF-084BA5E2B4CE}"/>
          </ac:spMkLst>
        </pc:spChg>
        <pc:picChg chg="del">
          <ac:chgData name="Grazina Mirinaviciute" userId="badb3164-3f3f-4e72-ad8c-955371e463db" providerId="ADAL" clId="{8D9F2E0E-B7B7-4A77-A6FA-25217CD71293}" dt="2024-01-29T09:34:03.468" v="4" actId="478"/>
          <ac:picMkLst>
            <pc:docMk/>
            <pc:sldMk cId="1135927152" sldId="345"/>
            <ac:picMk id="5" creationId="{3B5FCCBA-1D36-4EC2-CEFA-70EBA6C800F8}"/>
          </ac:picMkLst>
        </pc:picChg>
        <pc:picChg chg="add mod">
          <ac:chgData name="Grazina Mirinaviciute" userId="badb3164-3f3f-4e72-ad8c-955371e463db" providerId="ADAL" clId="{8D9F2E0E-B7B7-4A77-A6FA-25217CD71293}" dt="2024-01-29T09:34:16.969" v="7" actId="1076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Jon Bilbatua" userId="799cd09a-c23e-42a4-a7ce-fb4603bc8cb0" providerId="ADAL" clId="{E7CFD0EB-4EEE-43F1-9652-BB2970EAA46F}"/>
    <pc:docChg chg="undo custSel addSld delSld modSld sldOrd">
      <pc:chgData name="Jon Bilbatua" userId="799cd09a-c23e-42a4-a7ce-fb4603bc8cb0" providerId="ADAL" clId="{E7CFD0EB-4EEE-43F1-9652-BB2970EAA46F}" dt="2024-03-11T13:58:27.296" v="105" actId="20577"/>
      <pc:docMkLst>
        <pc:docMk/>
      </pc:docMkLst>
      <pc:sldChg chg="modSp mod">
        <pc:chgData name="Jon Bilbatua" userId="799cd09a-c23e-42a4-a7ce-fb4603bc8cb0" providerId="ADAL" clId="{E7CFD0EB-4EEE-43F1-9652-BB2970EAA46F}" dt="2024-03-11T13:58:27.296" v="105" actId="20577"/>
        <pc:sldMkLst>
          <pc:docMk/>
          <pc:sldMk cId="4007109742" sldId="256"/>
        </pc:sldMkLst>
        <pc:spChg chg="mod">
          <ac:chgData name="Jon Bilbatua" userId="799cd09a-c23e-42a4-a7ce-fb4603bc8cb0" providerId="ADAL" clId="{E7CFD0EB-4EEE-43F1-9652-BB2970EAA46F}" dt="2024-03-11T13:58:27.296" v="105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Jon Bilbatua" userId="799cd09a-c23e-42a4-a7ce-fb4603bc8cb0" providerId="ADAL" clId="{E7CFD0EB-4EEE-43F1-9652-BB2970EAA46F}" dt="2024-02-16T15:15:46.548" v="100" actId="962"/>
        <pc:sldMkLst>
          <pc:docMk/>
          <pc:sldMk cId="1491197349" sldId="258"/>
        </pc:sldMkLst>
        <pc:spChg chg="add del mod">
          <ac:chgData name="Jon Bilbatua" userId="799cd09a-c23e-42a4-a7ce-fb4603bc8cb0" providerId="ADAL" clId="{E7CFD0EB-4EEE-43F1-9652-BB2970EAA46F}" dt="2024-02-16T15:15:45.640" v="98"/>
          <ac:spMkLst>
            <pc:docMk/>
            <pc:sldMk cId="1491197349" sldId="258"/>
            <ac:spMk id="5" creationId="{895F7A5E-795C-6542-D0BF-FAF7DAE09896}"/>
          </ac:spMkLst>
        </pc:spChg>
        <pc:picChg chg="add mod">
          <ac:chgData name="Jon Bilbatua" userId="799cd09a-c23e-42a4-a7ce-fb4603bc8cb0" providerId="ADAL" clId="{E7CFD0EB-4EEE-43F1-9652-BB2970EAA46F}" dt="2024-02-16T15:15:46.548" v="100" actId="962"/>
          <ac:picMkLst>
            <pc:docMk/>
            <pc:sldMk cId="1491197349" sldId="258"/>
            <ac:picMk id="7" creationId="{7AAF978E-31AB-1DC3-5DCA-AB25EB19EA3D}"/>
          </ac:picMkLst>
        </pc:picChg>
        <pc:picChg chg="del">
          <ac:chgData name="Jon Bilbatua" userId="799cd09a-c23e-42a4-a7ce-fb4603bc8cb0" providerId="ADAL" clId="{E7CFD0EB-4EEE-43F1-9652-BB2970EAA46F}" dt="2024-02-16T15:15:27.267" v="93" actId="478"/>
          <ac:picMkLst>
            <pc:docMk/>
            <pc:sldMk cId="1491197349" sldId="258"/>
            <ac:picMk id="8" creationId="{A699AE2A-6140-F88E-E176-F7CBC615AEA7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5:39.210" v="97" actId="962"/>
        <pc:sldMkLst>
          <pc:docMk/>
          <pc:sldMk cId="4073167586" sldId="262"/>
        </pc:sldMkLst>
        <pc:spChg chg="mod">
          <ac:chgData name="Jon Bilbatua" userId="799cd09a-c23e-42a4-a7ce-fb4603bc8cb0" providerId="ADAL" clId="{E7CFD0EB-4EEE-43F1-9652-BB2970EAA46F}" dt="2024-01-25T09:06:34.882" v="54" actId="962"/>
          <ac:spMkLst>
            <pc:docMk/>
            <pc:sldMk cId="4073167586" sldId="262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2-16T15:15:38.455" v="95"/>
          <ac:spMkLst>
            <pc:docMk/>
            <pc:sldMk cId="4073167586" sldId="262"/>
            <ac:spMk id="5" creationId="{C83EC47A-D78D-03F4-846A-8FAAA507680F}"/>
          </ac:spMkLst>
        </pc:spChg>
        <pc:picChg chg="add mod">
          <ac:chgData name="Jon Bilbatua" userId="799cd09a-c23e-42a4-a7ce-fb4603bc8cb0" providerId="ADAL" clId="{E7CFD0EB-4EEE-43F1-9652-BB2970EAA46F}" dt="2024-02-16T15:15:39.210" v="97" actId="962"/>
          <ac:picMkLst>
            <pc:docMk/>
            <pc:sldMk cId="4073167586" sldId="262"/>
            <ac:picMk id="7" creationId="{EAEFE098-6A70-887C-392A-6FD9425C65EB}"/>
          </ac:picMkLst>
        </pc:picChg>
        <pc:picChg chg="del">
          <ac:chgData name="Jon Bilbatua" userId="799cd09a-c23e-42a4-a7ce-fb4603bc8cb0" providerId="ADAL" clId="{E7CFD0EB-4EEE-43F1-9652-BB2970EAA46F}" dt="2024-02-16T15:15:28.833" v="94" actId="478"/>
          <ac:picMkLst>
            <pc:docMk/>
            <pc:sldMk cId="4073167586" sldId="262"/>
            <ac:picMk id="8" creationId="{41786B3F-1494-AC92-5497-30C394D606D8}"/>
          </ac:picMkLst>
        </pc:picChg>
      </pc:sldChg>
      <pc:sldChg chg="modSp mod">
        <pc:chgData name="Jon Bilbatua" userId="799cd09a-c23e-42a4-a7ce-fb4603bc8cb0" providerId="ADAL" clId="{E7CFD0EB-4EEE-43F1-9652-BB2970EAA46F}" dt="2024-01-12T12:26:25.374" v="10" actId="1076"/>
        <pc:sldMkLst>
          <pc:docMk/>
          <pc:sldMk cId="81042089" sldId="277"/>
        </pc:sldMkLst>
        <pc:spChg chg="mod">
          <ac:chgData name="Jon Bilbatua" userId="799cd09a-c23e-42a4-a7ce-fb4603bc8cb0" providerId="ADAL" clId="{E7CFD0EB-4EEE-43F1-9652-BB2970EAA46F}" dt="2024-01-12T12:26:25.374" v="10" actId="1076"/>
          <ac:spMkLst>
            <pc:docMk/>
            <pc:sldMk cId="81042089" sldId="277"/>
            <ac:spMk id="2" creationId="{FCD9D005-1595-6BEA-6409-CE098C90BF5D}"/>
          </ac:spMkLst>
        </pc:spChg>
      </pc:sldChg>
      <pc:sldChg chg="modSp del mod">
        <pc:chgData name="Jon Bilbatua" userId="799cd09a-c23e-42a4-a7ce-fb4603bc8cb0" providerId="ADAL" clId="{E7CFD0EB-4EEE-43F1-9652-BB2970EAA46F}" dt="2024-01-25T09:02:26.440" v="29" actId="47"/>
        <pc:sldMkLst>
          <pc:docMk/>
          <pc:sldMk cId="689722610" sldId="279"/>
        </pc:sldMkLst>
        <pc:spChg chg="mod">
          <ac:chgData name="Jon Bilbatua" userId="799cd09a-c23e-42a4-a7ce-fb4603bc8cb0" providerId="ADAL" clId="{E7CFD0EB-4EEE-43F1-9652-BB2970EAA46F}" dt="2024-01-12T12:26:32.374" v="13" actId="404"/>
          <ac:spMkLst>
            <pc:docMk/>
            <pc:sldMk cId="689722610" sldId="279"/>
            <ac:spMk id="2" creationId="{C036E5E0-B737-F06A-0A43-C8E56AD1C694}"/>
          </ac:spMkLst>
        </pc:spChg>
      </pc:sldChg>
      <pc:sldChg chg="addSp delSp modSp new del mod">
        <pc:chgData name="Jon Bilbatua" userId="799cd09a-c23e-42a4-a7ce-fb4603bc8cb0" providerId="ADAL" clId="{E7CFD0EB-4EEE-43F1-9652-BB2970EAA46F}" dt="2024-03-11T13:58:20.463" v="102" actId="47"/>
        <pc:sldMkLst>
          <pc:docMk/>
          <pc:sldMk cId="167672678" sldId="280"/>
        </pc:sldMkLst>
        <pc:spChg chg="mod">
          <ac:chgData name="Jon Bilbatua" userId="799cd09a-c23e-42a4-a7ce-fb4603bc8cb0" providerId="ADAL" clId="{E7CFD0EB-4EEE-43F1-9652-BB2970EAA46F}" dt="2024-01-15T08:19:12.913" v="19" actId="27636"/>
          <ac:spMkLst>
            <pc:docMk/>
            <pc:sldMk cId="167672678" sldId="280"/>
            <ac:spMk id="2" creationId="{B937964A-F902-5DCD-E169-6651A18EC7D8}"/>
          </ac:spMkLst>
        </pc:spChg>
        <pc:spChg chg="del">
          <ac:chgData name="Jon Bilbatua" userId="799cd09a-c23e-42a4-a7ce-fb4603bc8cb0" providerId="ADAL" clId="{E7CFD0EB-4EEE-43F1-9652-BB2970EAA46F}" dt="2024-01-15T08:19:19.456" v="20"/>
          <ac:spMkLst>
            <pc:docMk/>
            <pc:sldMk cId="167672678" sldId="280"/>
            <ac:spMk id="3" creationId="{ECB58EE6-78CD-2B4C-BA6B-A0B97152FB08}"/>
          </ac:spMkLst>
        </pc:spChg>
        <pc:picChg chg="add mod">
          <ac:chgData name="Jon Bilbatua" userId="799cd09a-c23e-42a4-a7ce-fb4603bc8cb0" providerId="ADAL" clId="{E7CFD0EB-4EEE-43F1-9652-BB2970EAA46F}" dt="2024-01-15T08:19:19.456" v="20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modSp new del mod">
        <pc:chgData name="Jon Bilbatua" userId="799cd09a-c23e-42a4-a7ce-fb4603bc8cb0" providerId="ADAL" clId="{E7CFD0EB-4EEE-43F1-9652-BB2970EAA46F}" dt="2024-03-11T13:58:21.170" v="103" actId="47"/>
        <pc:sldMkLst>
          <pc:docMk/>
          <pc:sldMk cId="3412311349" sldId="281"/>
        </pc:sldMkLst>
        <pc:spChg chg="mod">
          <ac:chgData name="Jon Bilbatua" userId="799cd09a-c23e-42a4-a7ce-fb4603bc8cb0" providerId="ADAL" clId="{E7CFD0EB-4EEE-43F1-9652-BB2970EAA46F}" dt="2024-01-15T08:19:47.174" v="24" actId="27636"/>
          <ac:spMkLst>
            <pc:docMk/>
            <pc:sldMk cId="3412311349" sldId="281"/>
            <ac:spMk id="2" creationId="{40CCF97C-0633-0271-E2B7-B95110BD5652}"/>
          </ac:spMkLst>
        </pc:spChg>
        <pc:picChg chg="add mod">
          <ac:chgData name="Jon Bilbatua" userId="799cd09a-c23e-42a4-a7ce-fb4603bc8cb0" providerId="ADAL" clId="{E7CFD0EB-4EEE-43F1-9652-BB2970EAA46F}" dt="2024-01-15T08:20:05.164" v="27" actId="1076"/>
          <ac:picMkLst>
            <pc:docMk/>
            <pc:sldMk cId="3412311349" sldId="281"/>
            <ac:picMk id="2050" creationId="{45254CC8-E897-457E-1DA5-72E5D754128B}"/>
          </ac:picMkLst>
        </pc:picChg>
      </pc:sldChg>
      <pc:sldChg chg="new">
        <pc:chgData name="Jon Bilbatua" userId="799cd09a-c23e-42a4-a7ce-fb4603bc8cb0" providerId="ADAL" clId="{E7CFD0EB-4EEE-43F1-9652-BB2970EAA46F}" dt="2024-03-11T13:58:18.981" v="101" actId="680"/>
        <pc:sldMkLst>
          <pc:docMk/>
          <pc:sldMk cId="2457346198" sldId="282"/>
        </pc:sldMkLst>
      </pc:sldChg>
      <pc:sldChg chg="addSp modSp mod">
        <pc:chgData name="Jon Bilbatua" userId="799cd09a-c23e-42a4-a7ce-fb4603bc8cb0" providerId="ADAL" clId="{E7CFD0EB-4EEE-43F1-9652-BB2970EAA46F}" dt="2024-01-25T09:03:35.850" v="51" actId="20577"/>
        <pc:sldMkLst>
          <pc:docMk/>
          <pc:sldMk cId="3829373721" sldId="282"/>
        </pc:sldMkLst>
        <pc:spChg chg="mod">
          <ac:chgData name="Jon Bilbatua" userId="799cd09a-c23e-42a4-a7ce-fb4603bc8cb0" providerId="ADAL" clId="{E7CFD0EB-4EEE-43F1-9652-BB2970EAA46F}" dt="2024-01-25T09:03:35.850" v="51" actId="20577"/>
          <ac:spMkLst>
            <pc:docMk/>
            <pc:sldMk cId="3829373721" sldId="282"/>
            <ac:spMk id="6" creationId="{4A9E79C7-346E-6A74-9684-D1333FE24B4F}"/>
          </ac:spMkLst>
        </pc:spChg>
        <pc:picChg chg="add mod">
          <ac:chgData name="Jon Bilbatua" userId="799cd09a-c23e-42a4-a7ce-fb4603bc8cb0" providerId="ADAL" clId="{E7CFD0EB-4EEE-43F1-9652-BB2970EAA46F}" dt="2024-01-25T09:03:24.557" v="33" actId="1076"/>
          <ac:picMkLst>
            <pc:docMk/>
            <pc:sldMk cId="3829373721" sldId="282"/>
            <ac:picMk id="3" creationId="{C10C97E2-A580-15C4-2F68-7A68FC26A029}"/>
          </ac:picMkLst>
        </pc:picChg>
      </pc:sldChg>
      <pc:sldChg chg="addSp delSp modSp mod">
        <pc:chgData name="Jon Bilbatua" userId="799cd09a-c23e-42a4-a7ce-fb4603bc8cb0" providerId="ADAL" clId="{E7CFD0EB-4EEE-43F1-9652-BB2970EAA46F}" dt="2024-01-25T09:06:53.708" v="74" actId="20577"/>
        <pc:sldMkLst>
          <pc:docMk/>
          <pc:sldMk cId="2718625606" sldId="283"/>
        </pc:sldMkLst>
        <pc:spChg chg="del">
          <ac:chgData name="Jon Bilbatua" userId="799cd09a-c23e-42a4-a7ce-fb4603bc8cb0" providerId="ADAL" clId="{E7CFD0EB-4EEE-43F1-9652-BB2970EAA46F}" dt="2024-01-25T09:06:32.433" v="52"/>
          <ac:spMkLst>
            <pc:docMk/>
            <pc:sldMk cId="2718625606" sldId="283"/>
            <ac:spMk id="6" creationId="{F8DD7D3C-2355-A670-3D8C-7A5A1D383768}"/>
          </ac:spMkLst>
        </pc:spChg>
        <pc:spChg chg="mod">
          <ac:chgData name="Jon Bilbatua" userId="799cd09a-c23e-42a4-a7ce-fb4603bc8cb0" providerId="ADAL" clId="{E7CFD0EB-4EEE-43F1-9652-BB2970EAA46F}" dt="2024-01-25T09:06:53.708" v="74" actId="20577"/>
          <ac:spMkLst>
            <pc:docMk/>
            <pc:sldMk cId="2718625606" sldId="283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1-25T09:06:34.879" v="53" actId="27614"/>
          <ac:picMkLst>
            <pc:docMk/>
            <pc:sldMk cId="2718625606" sldId="283"/>
            <ac:picMk id="7" creationId="{0A19CC53-460C-17FE-0CF2-B5053CC15998}"/>
          </ac:picMkLst>
        </pc:picChg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54706557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084616720" sldId="284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78737680" sldId="285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08765705" sldId="286"/>
        </pc:sldMkLst>
      </pc:sldChg>
      <pc:sldChg chg="addSp delSp modSp add mod">
        <pc:chgData name="Jon Bilbatua" userId="799cd09a-c23e-42a4-a7ce-fb4603bc8cb0" providerId="ADAL" clId="{E7CFD0EB-4EEE-43F1-9652-BB2970EAA46F}" dt="2024-02-16T15:15:05.218" v="92" actId="27614"/>
        <pc:sldMkLst>
          <pc:docMk/>
          <pc:sldMk cId="3829373721" sldId="287"/>
        </pc:sldMkLst>
        <pc:spChg chg="mod">
          <ac:chgData name="Jon Bilbatua" userId="799cd09a-c23e-42a4-a7ce-fb4603bc8cb0" providerId="ADAL" clId="{E7CFD0EB-4EEE-43F1-9652-BB2970EAA46F}" dt="2024-02-16T15:08:35.357" v="85"/>
          <ac:spMkLst>
            <pc:docMk/>
            <pc:sldMk cId="3829373721" sldId="287"/>
            <ac:spMk id="6" creationId="{4A9E79C7-346E-6A74-9684-D1333FE24B4F}"/>
          </ac:spMkLst>
        </pc:spChg>
        <pc:spChg chg="del">
          <ac:chgData name="Jon Bilbatua" userId="799cd09a-c23e-42a4-a7ce-fb4603bc8cb0" providerId="ADAL" clId="{E7CFD0EB-4EEE-43F1-9652-BB2970EAA46F}" dt="2024-02-16T15:15:03.378" v="91"/>
          <ac:spMkLst>
            <pc:docMk/>
            <pc:sldMk cId="3829373721" sldId="287"/>
            <ac:spMk id="8" creationId="{7C3F49C6-1ED9-AE1F-3783-06660B7826A1}"/>
          </ac:spMkLst>
        </pc:spChg>
        <pc:picChg chg="del">
          <ac:chgData name="Jon Bilbatua" userId="799cd09a-c23e-42a4-a7ce-fb4603bc8cb0" providerId="ADAL" clId="{E7CFD0EB-4EEE-43F1-9652-BB2970EAA46F}" dt="2024-02-16T15:15:02.791" v="90" actId="478"/>
          <ac:picMkLst>
            <pc:docMk/>
            <pc:sldMk cId="3829373721" sldId="287"/>
            <ac:picMk id="3" creationId="{C10C97E2-A580-15C4-2F68-7A68FC26A029}"/>
          </ac:picMkLst>
        </pc:picChg>
        <pc:picChg chg="add mod">
          <ac:chgData name="Jon Bilbatua" userId="799cd09a-c23e-42a4-a7ce-fb4603bc8cb0" providerId="ADAL" clId="{E7CFD0EB-4EEE-43F1-9652-BB2970EAA46F}" dt="2024-02-16T15:15:05.218" v="92" actId="27614"/>
          <ac:picMkLst>
            <pc:docMk/>
            <pc:sldMk cId="3829373721" sldId="287"/>
            <ac:picMk id="5" creationId="{751E7AFC-CAB3-81A7-2A6B-AF9AD451C708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4:55.469" v="89" actId="27614"/>
        <pc:sldMkLst>
          <pc:docMk/>
          <pc:sldMk cId="2718625606" sldId="288"/>
        </pc:sldMkLst>
        <pc:spChg chg="add del mod">
          <ac:chgData name="Jon Bilbatua" userId="799cd09a-c23e-42a4-a7ce-fb4603bc8cb0" providerId="ADAL" clId="{E7CFD0EB-4EEE-43F1-9652-BB2970EAA46F}" dt="2024-02-16T15:14:53.006" v="88"/>
          <ac:spMkLst>
            <pc:docMk/>
            <pc:sldMk cId="2718625606" sldId="288"/>
            <ac:spMk id="3" creationId="{CDF40F10-9B4C-64FD-3089-016E11C7F637}"/>
          </ac:spMkLst>
        </pc:spChg>
        <pc:spChg chg="mod">
          <ac:chgData name="Jon Bilbatua" userId="799cd09a-c23e-42a4-a7ce-fb4603bc8cb0" providerId="ADAL" clId="{E7CFD0EB-4EEE-43F1-9652-BB2970EAA46F}" dt="2024-02-16T15:08:49.776" v="86"/>
          <ac:spMkLst>
            <pc:docMk/>
            <pc:sldMk cId="2718625606" sldId="288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2-16T15:14:55.469" v="89" actId="27614"/>
          <ac:picMkLst>
            <pc:docMk/>
            <pc:sldMk cId="2718625606" sldId="288"/>
            <ac:picMk id="6" creationId="{290E7B20-DF1D-5052-A4C9-DDD69AFCF589}"/>
          </ac:picMkLst>
        </pc:picChg>
        <pc:picChg chg="del">
          <ac:chgData name="Jon Bilbatua" userId="799cd09a-c23e-42a4-a7ce-fb4603bc8cb0" providerId="ADAL" clId="{E7CFD0EB-4EEE-43F1-9652-BB2970EAA46F}" dt="2024-02-16T15:14:52.244" v="87" actId="478"/>
          <ac:picMkLst>
            <pc:docMk/>
            <pc:sldMk cId="2718625606" sldId="288"/>
            <ac:picMk id="7" creationId="{0A19CC53-460C-17FE-0CF2-B5053CC15998}"/>
          </ac:picMkLst>
        </pc:picChg>
      </pc:sldChg>
      <pc:sldChg chg="add ord">
        <pc:chgData name="Jon Bilbatua" userId="799cd09a-c23e-42a4-a7ce-fb4603bc8cb0" providerId="ADAL" clId="{E7CFD0EB-4EEE-43F1-9652-BB2970EAA46F}" dt="2024-01-25T09:09:33.759" v="77"/>
        <pc:sldMkLst>
          <pc:docMk/>
          <pc:sldMk cId="1309329426" sldId="341"/>
        </pc:sldMkLst>
      </pc:sldChg>
      <pc:sldChg chg="add ord">
        <pc:chgData name="Jon Bilbatua" userId="799cd09a-c23e-42a4-a7ce-fb4603bc8cb0" providerId="ADAL" clId="{E7CFD0EB-4EEE-43F1-9652-BB2970EAA46F}" dt="2024-01-25T09:09:33.759" v="77"/>
        <pc:sldMkLst>
          <pc:docMk/>
          <pc:sldMk cId="3971868368" sldId="344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Olov Svartstrom" userId="516d1cb1-aecd-4b8a-ad9e-0879a2e6288d" providerId="ADAL" clId="{A3173B95-BC51-46E0-9316-ECB0DAFD7932}"/>
    <pc:docChg chg="custSel modSld">
      <pc:chgData name="Olov Svartstrom" userId="516d1cb1-aecd-4b8a-ad9e-0879a2e6288d" providerId="ADAL" clId="{A3173B95-BC51-46E0-9316-ECB0DAFD7932}" dt="2024-01-12T07:53:43.241" v="9" actId="27614"/>
      <pc:docMkLst>
        <pc:docMk/>
      </pc:docMkLst>
      <pc:sldChg chg="addSp delSp modSp mod">
        <pc:chgData name="Olov Svartstrom" userId="516d1cb1-aecd-4b8a-ad9e-0879a2e6288d" providerId="ADAL" clId="{A3173B95-BC51-46E0-9316-ECB0DAFD7932}" dt="2024-01-12T07:53:43.241" v="9" actId="27614"/>
        <pc:sldMkLst>
          <pc:docMk/>
          <pc:sldMk cId="689722610" sldId="279"/>
        </pc:sldMkLst>
        <pc:spChg chg="mod">
          <ac:chgData name="Olov Svartstrom" userId="516d1cb1-aecd-4b8a-ad9e-0879a2e6288d" providerId="ADAL" clId="{A3173B95-BC51-46E0-9316-ECB0DAFD7932}" dt="2024-01-12T07:53:28.778" v="7" actId="404"/>
          <ac:spMkLst>
            <pc:docMk/>
            <pc:sldMk cId="689722610" sldId="279"/>
            <ac:spMk id="2" creationId="{C036E5E0-B737-F06A-0A43-C8E56AD1C694}"/>
          </ac:spMkLst>
        </pc:spChg>
        <pc:spChg chg="add del">
          <ac:chgData name="Olov Svartstrom" userId="516d1cb1-aecd-4b8a-ad9e-0879a2e6288d" providerId="ADAL" clId="{A3173B95-BC51-46E0-9316-ECB0DAFD7932}" dt="2024-01-12T07:53:41.249" v="8"/>
          <ac:spMkLst>
            <pc:docMk/>
            <pc:sldMk cId="689722610" sldId="279"/>
            <ac:spMk id="3" creationId="{255B2268-802D-81BA-C238-8C04B6D5F37C}"/>
          </ac:spMkLst>
        </pc:spChg>
        <pc:graphicFrameChg chg="add del mod">
          <ac:chgData name="Olov Svartstrom" userId="516d1cb1-aecd-4b8a-ad9e-0879a2e6288d" providerId="ADAL" clId="{A3173B95-BC51-46E0-9316-ECB0DAFD7932}" dt="2024-01-12T07:53:06.120" v="1"/>
          <ac:graphicFrameMkLst>
            <pc:docMk/>
            <pc:sldMk cId="689722610" sldId="279"/>
            <ac:graphicFrameMk id="5" creationId="{6E705AC2-734D-1C85-D18C-77A08506152D}"/>
          </ac:graphicFrameMkLst>
        </pc:graphicFrameChg>
        <pc:picChg chg="add mod">
          <ac:chgData name="Olov Svartstrom" userId="516d1cb1-aecd-4b8a-ad9e-0879a2e6288d" providerId="ADAL" clId="{A3173B95-BC51-46E0-9316-ECB0DAFD7932}" dt="2024-01-12T07:53:43.241" v="9" actId="27614"/>
          <ac:picMkLst>
            <pc:docMk/>
            <pc:sldMk cId="689722610" sldId="279"/>
            <ac:picMk id="7" creationId="{88AD17E1-D9E5-9FCD-A1A4-2FE1FA1FE9C9}"/>
          </ac:picMkLst>
        </pc:picChg>
      </pc:sldChg>
    </pc:docChg>
  </pc:docChgLst>
  <pc:docChgLst>
    <pc:chgData name="Tracy Stefanucci Hellstrom" userId="318d6ca6-2c88-406f-b764-72b5385accd8" providerId="ADAL" clId="{522F5CB8-6B1E-4835-848D-AB1130FD6C26}"/>
    <pc:docChg chg="modSld">
      <pc:chgData name="Tracy Stefanucci Hellstrom" userId="318d6ca6-2c88-406f-b764-72b5385accd8" providerId="ADAL" clId="{522F5CB8-6B1E-4835-848D-AB1130FD6C26}" dt="2024-02-02T15:18:54.490" v="2" actId="20577"/>
      <pc:docMkLst>
        <pc:docMk/>
      </pc:docMkLst>
      <pc:sldChg chg="modSp mod">
        <pc:chgData name="Tracy Stefanucci Hellstrom" userId="318d6ca6-2c88-406f-b764-72b5385accd8" providerId="ADAL" clId="{522F5CB8-6B1E-4835-848D-AB1130FD6C26}" dt="2024-02-02T15:18:54.490" v="2" actId="20577"/>
        <pc:sldMkLst>
          <pc:docMk/>
          <pc:sldMk cId="689722610" sldId="279"/>
        </pc:sldMkLst>
        <pc:spChg chg="mod">
          <ac:chgData name="Tracy Stefanucci Hellstrom" userId="318d6ca6-2c88-406f-b764-72b5385accd8" providerId="ADAL" clId="{522F5CB8-6B1E-4835-848D-AB1130FD6C26}" dt="2024-02-02T15:18:54.490" v="2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B65CFCCC-FF8A-F07E-8FC6-B495E00035D6}"/>
    <pc:docChg chg="modSld">
      <pc:chgData name="Katja Siling" userId="S::katja.siling@ecdc.europa.eu::f1dc0580-cf8d-4e80-a1ac-903a1c3a29f7" providerId="AD" clId="Web-{B65CFCCC-FF8A-F07E-8FC6-B495E00035D6}" dt="2024-01-19T11:20:18.852" v="18" actId="20577"/>
      <pc:docMkLst>
        <pc:docMk/>
      </pc:docMkLst>
      <pc:sldChg chg="addSp delSp modSp">
        <pc:chgData name="Katja Siling" userId="S::katja.siling@ecdc.europa.eu::f1dc0580-cf8d-4e80-a1ac-903a1c3a29f7" providerId="AD" clId="Web-{B65CFCCC-FF8A-F07E-8FC6-B495E00035D6}" dt="2024-01-19T11:19:37.243" v="15" actId="14100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B65CFCCC-FF8A-F07E-8FC6-B495E00035D6}" dt="2024-01-19T11:19:05.008" v="11" actId="20577"/>
          <ac:spMkLst>
            <pc:docMk/>
            <pc:sldMk cId="689722610" sldId="279"/>
            <ac:spMk id="2" creationId="{C036E5E0-B737-F06A-0A43-C8E56AD1C694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8:11.555" v="1"/>
          <ac:spMkLst>
            <pc:docMk/>
            <pc:sldMk cId="689722610" sldId="279"/>
            <ac:spMk id="5" creationId="{F2353A95-9EFC-2C10-7330-B85C3F5B93C5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9:23.415" v="12"/>
          <ac:spMkLst>
            <pc:docMk/>
            <pc:sldMk cId="689722610" sldId="279"/>
            <ac:spMk id="9" creationId="{5C6F742F-AEB8-8543-0313-4EE65E526B6B}"/>
          </ac:spMkLst>
        </pc:spChg>
        <pc:picChg chg="add del mod">
          <ac:chgData name="Katja Siling" userId="S::katja.siling@ecdc.europa.eu::f1dc0580-cf8d-4e80-a1ac-903a1c3a29f7" providerId="AD" clId="Web-{B65CFCCC-FF8A-F07E-8FC6-B495E00035D6}" dt="2024-01-19T11:18:59.102" v="9"/>
          <ac:picMkLst>
            <pc:docMk/>
            <pc:sldMk cId="689722610" sldId="279"/>
            <ac:picMk id="6" creationId="{A164FDDC-8C6D-5DE3-F475-8C0263E15E6E}"/>
          </ac:picMkLst>
        </pc:picChg>
        <pc:picChg chg="add del mod">
          <ac:chgData name="Katja Siling" userId="S::katja.siling@ecdc.europa.eu::f1dc0580-cf8d-4e80-a1ac-903a1c3a29f7" providerId="AD" clId="Web-{B65CFCCC-FF8A-F07E-8FC6-B495E00035D6}" dt="2024-01-19T11:19:01.008" v="10"/>
          <ac:picMkLst>
            <pc:docMk/>
            <pc:sldMk cId="689722610" sldId="279"/>
            <ac:picMk id="7" creationId="{88AD17E1-D9E5-9FCD-A1A4-2FE1FA1FE9C9}"/>
          </ac:picMkLst>
        </pc:picChg>
        <pc:picChg chg="add mod ord">
          <ac:chgData name="Katja Siling" userId="S::katja.siling@ecdc.europa.eu::f1dc0580-cf8d-4e80-a1ac-903a1c3a29f7" providerId="AD" clId="Web-{B65CFCCC-FF8A-F07E-8FC6-B495E00035D6}" dt="2024-01-19T11:19:37.243" v="15" actId="14100"/>
          <ac:picMkLst>
            <pc:docMk/>
            <pc:sldMk cId="689722610" sldId="279"/>
            <ac:picMk id="10" creationId="{F03D8F8D-55F3-E288-243E-44EA82A63A59}"/>
          </ac:picMkLst>
        </pc:picChg>
      </pc:sldChg>
      <pc:sldChg chg="modSp">
        <pc:chgData name="Katja Siling" userId="S::katja.siling@ecdc.europa.eu::f1dc0580-cf8d-4e80-a1ac-903a1c3a29f7" providerId="AD" clId="Web-{B65CFCCC-FF8A-F07E-8FC6-B495E00035D6}" dt="2024-01-19T11:19:44.524" v="16" actId="20577"/>
        <pc:sldMkLst>
          <pc:docMk/>
          <pc:sldMk cId="3829373721" sldId="282"/>
        </pc:sldMkLst>
        <pc:spChg chg="mod">
          <ac:chgData name="Katja Siling" userId="S::katja.siling@ecdc.europa.eu::f1dc0580-cf8d-4e80-a1ac-903a1c3a29f7" providerId="AD" clId="Web-{B65CFCCC-FF8A-F07E-8FC6-B495E00035D6}" dt="2024-01-19T11:19:44.524" v="16" actId="20577"/>
          <ac:spMkLst>
            <pc:docMk/>
            <pc:sldMk cId="3829373721" sldId="282"/>
            <ac:spMk id="2" creationId="{8CCC687B-038B-4776-7CE5-9F03CB4A29A1}"/>
          </ac:spMkLst>
        </pc:spChg>
      </pc:sldChg>
      <pc:sldChg chg="modSp">
        <pc:chgData name="Katja Siling" userId="S::katja.siling@ecdc.europa.eu::f1dc0580-cf8d-4e80-a1ac-903a1c3a29f7" providerId="AD" clId="Web-{B65CFCCC-FF8A-F07E-8FC6-B495E00035D6}" dt="2024-01-19T11:20:18.852" v="18" actId="20577"/>
        <pc:sldMkLst>
          <pc:docMk/>
          <pc:sldMk cId="2718625606" sldId="283"/>
        </pc:sldMkLst>
        <pc:spChg chg="mod">
          <ac:chgData name="Katja Siling" userId="S::katja.siling@ecdc.europa.eu::f1dc0580-cf8d-4e80-a1ac-903a1c3a29f7" providerId="AD" clId="Web-{B65CFCCC-FF8A-F07E-8FC6-B495E00035D6}" dt="2024-01-19T11:20:18.852" v="18" actId="20577"/>
          <ac:spMkLst>
            <pc:docMk/>
            <pc:sldMk cId="2718625606" sldId="283"/>
            <ac:spMk id="2" creationId="{F2812DAB-4229-98DD-CC71-9711056D8718}"/>
          </ac:spMkLst>
        </pc:sp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Leonidas Alexakis" userId="S::leonidas.alexakis@ecdc.europa.eu::a32db966-3f33-421c-83a4-a19b66bd2152" providerId="AD" clId="Web-{FB9D5CAD-A0E2-453B-4258-A8EBA39B1FFB}"/>
    <pc:docChg chg="modSld">
      <pc:chgData name="Leonidas Alexakis" userId="S::leonidas.alexakis@ecdc.europa.eu::a32db966-3f33-421c-83a4-a19b66bd2152" providerId="AD" clId="Web-{FB9D5CAD-A0E2-453B-4258-A8EBA39B1FFB}" dt="2024-01-24T13:54:03.550" v="5"/>
      <pc:docMkLst>
        <pc:docMk/>
      </pc:docMkLst>
      <pc:sldChg chg="addSp delSp modSp">
        <pc:chgData name="Leonidas Alexakis" userId="S::leonidas.alexakis@ecdc.europa.eu::a32db966-3f33-421c-83a4-a19b66bd2152" providerId="AD" clId="Web-{FB9D5CAD-A0E2-453B-4258-A8EBA39B1FFB}" dt="2024-01-24T13:53:51.550" v="1"/>
        <pc:sldMkLst>
          <pc:docMk/>
          <pc:sldMk cId="689722610" sldId="279"/>
        </pc:sldMkLst>
        <pc:spChg chg="del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47.847" v="0"/>
          <ac:spMkLst>
            <pc:docMk/>
            <pc:sldMk cId="689722610" sldId="279"/>
            <ac:spMk id="5" creationId="{033E0765-557B-3F8F-5E97-5B2C373D6DDB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7" creationId="{7E1A7905-614C-619E-8029-C153196F2E0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47.847" v="0"/>
          <ac:picMkLst>
            <pc:docMk/>
            <pc:sldMk cId="689722610" sldId="279"/>
            <ac:picMk id="10" creationId="{F03D8F8D-55F3-E288-243E-44EA82A63A59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3:56.472" v="3"/>
        <pc:sldMkLst>
          <pc:docMk/>
          <pc:sldMk cId="3829373721" sldId="282"/>
        </pc:sldMkLst>
        <pc:spChg chg="del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2" creationId="{8CCC687B-038B-4776-7CE5-9F03CB4A29A1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6" creationId="{4A9E79C7-346E-6A74-9684-D1333FE24B4F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6.472" v="3"/>
          <ac:spMkLst>
            <pc:docMk/>
            <pc:sldMk cId="3829373721" sldId="282"/>
            <ac:spMk id="8" creationId="{7C3F49C6-1ED9-AE1F-3783-06660B7826A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56.472" v="3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4:03.550" v="5"/>
        <pc:sldMkLst>
          <pc:docMk/>
          <pc:sldMk cId="2718625606" sldId="283"/>
        </pc:sldMkLst>
        <pc:spChg chg="del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2" creationId="{F2812DAB-4229-98DD-CC71-9711056D871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394" v="4"/>
          <ac:spMkLst>
            <pc:docMk/>
            <pc:sldMk cId="2718625606" sldId="283"/>
            <ac:spMk id="6" creationId="{F8DD7D3C-2355-A670-3D8C-7A5A1D38376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8" creationId="{3DB1D24C-B2E0-3A32-84AA-3FA9BCA9D070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4:03.394" v="4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Grazina Mirinaviciute" userId="badb3164-3f3f-4e72-ad8c-955371e463db" providerId="ADAL" clId="{DEDEA4C1-A967-4843-9FD7-BD6300C8A201}"/>
    <pc:docChg chg="addSld delSld">
      <pc:chgData name="Grazina Mirinaviciute" userId="badb3164-3f3f-4e72-ad8c-955371e463db" providerId="ADAL" clId="{DEDEA4C1-A967-4843-9FD7-BD6300C8A201}" dt="2024-01-12T07:52:03.707" v="2" actId="47"/>
      <pc:docMkLst>
        <pc:docMk/>
      </pc:docMkLst>
      <pc:sldChg chg="new del">
        <pc:chgData name="Grazina Mirinaviciute" userId="badb3164-3f3f-4e72-ad8c-955371e463db" providerId="ADAL" clId="{DEDEA4C1-A967-4843-9FD7-BD6300C8A201}" dt="2024-01-12T07:52:03.707" v="2" actId="47"/>
        <pc:sldMkLst>
          <pc:docMk/>
          <pc:sldMk cId="175081339" sldId="278"/>
        </pc:sldMkLst>
      </pc:sldChg>
      <pc:sldChg chg="new">
        <pc:chgData name="Grazina Mirinaviciute" userId="badb3164-3f3f-4e72-ad8c-955371e463db" providerId="ADAL" clId="{DEDEA4C1-A967-4843-9FD7-BD6300C8A201}" dt="2024-01-12T07:52:01.624" v="1" actId="680"/>
        <pc:sldMkLst>
          <pc:docMk/>
          <pc:sldMk cId="689722610" sldId="279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Signe Gilbro" userId="733bff5b-f06d-4450-9471-ea5e3209ef43" providerId="ADAL" clId="{BD00981F-A41D-45DC-96AE-B70B1F0AFE92}"/>
    <pc:docChg chg="modSld">
      <pc:chgData name="Signe Gilbro" userId="733bff5b-f06d-4450-9471-ea5e3209ef43" providerId="ADAL" clId="{BD00981F-A41D-45DC-96AE-B70B1F0AFE92}" dt="2024-03-11T07:58:50.860" v="0" actId="1076"/>
      <pc:docMkLst>
        <pc:docMk/>
      </pc:docMkLst>
      <pc:sldChg chg="modSp mod">
        <pc:chgData name="Signe Gilbro" userId="733bff5b-f06d-4450-9471-ea5e3209ef43" providerId="ADAL" clId="{BD00981F-A41D-45DC-96AE-B70B1F0AFE92}" dt="2024-03-11T07:58:50.860" v="0" actId="1076"/>
        <pc:sldMkLst>
          <pc:docMk/>
          <pc:sldMk cId="3412311349" sldId="281"/>
        </pc:sldMkLst>
        <pc:picChg chg="mod">
          <ac:chgData name="Signe Gilbro" userId="733bff5b-f06d-4450-9471-ea5e3209ef43" providerId="ADAL" clId="{BD00981F-A41D-45DC-96AE-B70B1F0AFE92}" dt="2024-03-11T07:58:50.860" v="0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clId="Web-{0D35D1CC-615D-0BD7-ABC3-1FE082B0C83D}"/>
    <pc:docChg chg="modSld">
      <pc:chgData name="" userId="" providerId="" clId="Web-{0D35D1CC-615D-0BD7-ABC3-1FE082B0C83D}" dt="2024-03-06T15:24:22.632" v="0" actId="20577"/>
      <pc:docMkLst>
        <pc:docMk/>
      </pc:docMkLst>
      <pc:sldChg chg="modSp">
        <pc:chgData name="" userId="" providerId="" clId="Web-{0D35D1CC-615D-0BD7-ABC3-1FE082B0C83D}" dt="2024-03-06T15:24:22.632" v="0" actId="20577"/>
        <pc:sldMkLst>
          <pc:docMk/>
          <pc:sldMk cId="4007109742" sldId="256"/>
        </pc:sldMkLst>
        <pc:spChg chg="mod">
          <ac:chgData name="" userId="" providerId="" clId="Web-{0D35D1CC-615D-0BD7-ABC3-1FE082B0C83D}" dt="2024-03-06T15:24:22.63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24AA8758-0DFC-9C6B-1AD7-3CD4D25A593A}"/>
    <pc:docChg chg="addSld delSld modSld">
      <pc:chgData name="Katja Siling" userId="S::katja.siling@ecdc.europa.eu::f1dc0580-cf8d-4e80-a1ac-903a1c3a29f7" providerId="AD" clId="Web-{24AA8758-0DFC-9C6B-1AD7-3CD4D25A593A}" dt="2024-02-22T16:26:33.778" v="14" actId="14100"/>
      <pc:docMkLst>
        <pc:docMk/>
      </pc:docMkLst>
      <pc:sldChg chg="modSp">
        <pc:chgData name="Katja Siling" userId="S::katja.siling@ecdc.europa.eu::f1dc0580-cf8d-4e80-a1ac-903a1c3a29f7" providerId="AD" clId="Web-{24AA8758-0DFC-9C6B-1AD7-3CD4D25A593A}" dt="2024-02-22T16:25:12.385" v="0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24AA8758-0DFC-9C6B-1AD7-3CD4D25A593A}" dt="2024-02-22T16:25:12.38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24AA8758-0DFC-9C6B-1AD7-3CD4D25A593A}" dt="2024-02-22T16:25:25.823" v="4"/>
        <pc:sldMkLst>
          <pc:docMk/>
          <pc:sldMk cId="1491197349" sldId="258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7.886" v="5"/>
        <pc:sldMkLst>
          <pc:docMk/>
          <pc:sldMk cId="4073167586" sldId="26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5.182" v="1"/>
        <pc:sldMkLst>
          <pc:docMk/>
          <pc:sldMk cId="167672678" sldId="280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9.276" v="2"/>
        <pc:sldMkLst>
          <pc:docMk/>
          <pc:sldMk cId="3412311349" sldId="281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3.870" v="3"/>
        <pc:sldMkLst>
          <pc:docMk/>
          <pc:sldMk cId="840447438" sldId="28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9.308" v="6"/>
        <pc:sldMkLst>
          <pc:docMk/>
          <pc:sldMk cId="3829373721" sldId="287"/>
        </pc:sldMkLst>
      </pc:sldChg>
      <pc:sldChg chg="del">
        <pc:chgData name="Katja Siling" userId="S::katja.siling@ecdc.europa.eu::f1dc0580-cf8d-4e80-a1ac-903a1c3a29f7" providerId="AD" clId="Web-{24AA8758-0DFC-9C6B-1AD7-3CD4D25A593A}" dt="2024-02-22T16:25:31.214" v="7"/>
        <pc:sldMkLst>
          <pc:docMk/>
          <pc:sldMk cId="2718625606" sldId="288"/>
        </pc:sldMkLst>
      </pc:sldChg>
      <pc:sldChg chg="addSp delSp modSp new">
        <pc:chgData name="Katja Siling" userId="S::katja.siling@ecdc.europa.eu::f1dc0580-cf8d-4e80-a1ac-903a1c3a29f7" providerId="AD" clId="Web-{24AA8758-0DFC-9C6B-1AD7-3CD4D25A593A}" dt="2024-02-22T16:26:33.778" v="14" actId="14100"/>
        <pc:sldMkLst>
          <pc:docMk/>
          <pc:sldMk cId="2576749207" sldId="290"/>
        </pc:sldMkLst>
        <pc:spChg chg="mod">
          <ac:chgData name="Katja Siling" userId="S::katja.siling@ecdc.europa.eu::f1dc0580-cf8d-4e80-a1ac-903a1c3a29f7" providerId="AD" clId="Web-{24AA8758-0DFC-9C6B-1AD7-3CD4D25A593A}" dt="2024-02-22T16:26:15.731" v="12" actId="20577"/>
          <ac:spMkLst>
            <pc:docMk/>
            <pc:sldMk cId="2576749207" sldId="290"/>
            <ac:spMk id="2" creationId="{F584866B-5047-D726-8098-71D62E7DEB9C}"/>
          </ac:spMkLst>
        </pc:spChg>
        <pc:spChg chg="del">
          <ac:chgData name="Katja Siling" userId="S::katja.siling@ecdc.europa.eu::f1dc0580-cf8d-4e80-a1ac-903a1c3a29f7" providerId="AD" clId="Web-{24AA8758-0DFC-9C6B-1AD7-3CD4D25A593A}" dt="2024-02-22T16:26:27.340" v="13"/>
          <ac:spMkLst>
            <pc:docMk/>
            <pc:sldMk cId="2576749207" sldId="290"/>
            <ac:spMk id="3" creationId="{3308F118-4EA1-A479-010A-B0154BE2B748}"/>
          </ac:spMkLst>
        </pc:spChg>
        <pc:picChg chg="add mod ord">
          <ac:chgData name="Katja Siling" userId="S::katja.siling@ecdc.europa.eu::f1dc0580-cf8d-4e80-a1ac-903a1c3a29f7" providerId="AD" clId="Web-{24AA8758-0DFC-9C6B-1AD7-3CD4D25A593A}" dt="2024-02-22T16:26:33.778" v="14" actId="14100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Katja Siling" userId="S::katja.siling@ecdc.europa.eu::f1dc0580-cf8d-4e80-a1ac-903a1c3a29f7" providerId="AD" clId="Web-{41D82AED-F432-50A0-9729-73AD24BB8E2D}"/>
    <pc:docChg chg="addSld modSld">
      <pc:chgData name="Katja Siling" userId="S::katja.siling@ecdc.europa.eu::f1dc0580-cf8d-4e80-a1ac-903a1c3a29f7" providerId="AD" clId="Web-{41D82AED-F432-50A0-9729-73AD24BB8E2D}" dt="2024-02-24T19:21:21.535" v="6" actId="20577"/>
      <pc:docMkLst>
        <pc:docMk/>
      </pc:docMkLst>
      <pc:sldChg chg="modSp">
        <pc:chgData name="Katja Siling" userId="S::katja.siling@ecdc.europa.eu::f1dc0580-cf8d-4e80-a1ac-903a1c3a29f7" providerId="AD" clId="Web-{41D82AED-F432-50A0-9729-73AD24BB8E2D}" dt="2024-02-24T19:20:57.128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41D82AED-F432-50A0-9729-73AD24BB8E2D}" dt="2024-02-24T19:20:57.1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19.175" v="5" actId="20577"/>
        <pc:sldMkLst>
          <pc:docMk/>
          <pc:sldMk cId="1313473835" sldId="290"/>
        </pc:sldMkLst>
        <pc:spChg chg="mod">
          <ac:chgData name="Katja Siling" userId="S::katja.siling@ecdc.europa.eu::f1dc0580-cf8d-4e80-a1ac-903a1c3a29f7" providerId="AD" clId="Web-{41D82AED-F432-50A0-9729-73AD24BB8E2D}" dt="2024-02-24T19:21:19.175" v="5" actId="20577"/>
          <ac:spMkLst>
            <pc:docMk/>
            <pc:sldMk cId="1313473835" sldId="290"/>
            <ac:spMk id="2" creationId="{4F6011B2-1AF6-EE2C-2E70-C9D7CC7A5397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21.535" v="6" actId="20577"/>
        <pc:sldMkLst>
          <pc:docMk/>
          <pc:sldMk cId="320908543" sldId="291"/>
        </pc:sldMkLst>
        <pc:spChg chg="mod">
          <ac:chgData name="Katja Siling" userId="S::katja.siling@ecdc.europa.eu::f1dc0580-cf8d-4e80-a1ac-903a1c3a29f7" providerId="AD" clId="Web-{41D82AED-F432-50A0-9729-73AD24BB8E2D}" dt="2024-02-24T19:21:21.535" v="6" actId="20577"/>
          <ac:spMkLst>
            <pc:docMk/>
            <pc:sldMk cId="320908543" sldId="291"/>
            <ac:spMk id="2" creationId="{15EA48B1-8827-E853-FB69-39DC1065B662}"/>
          </ac:spMkLst>
        </pc:spChg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Katja Siling" userId="S::katja.siling@ecdc.europa.eu::f1dc0580-cf8d-4e80-a1ac-903a1c3a29f7" providerId="AD" clId="Web-{5A680C6F-8875-CD11-C547-632D28FFB6FD}"/>
    <pc:docChg chg="modSld">
      <pc:chgData name="Katja Siling" userId="S::katja.siling@ecdc.europa.eu::f1dc0580-cf8d-4e80-a1ac-903a1c3a29f7" providerId="AD" clId="Web-{5A680C6F-8875-CD11-C547-632D28FFB6FD}" dt="2024-01-19T11:23:00.257" v="4" actId="20577"/>
      <pc:docMkLst>
        <pc:docMk/>
      </pc:docMkLst>
      <pc:sldChg chg="modSp">
        <pc:chgData name="Katja Siling" userId="S::katja.siling@ecdc.europa.eu::f1dc0580-cf8d-4e80-a1ac-903a1c3a29f7" providerId="AD" clId="Web-{5A680C6F-8875-CD11-C547-632D28FFB6FD}" dt="2024-01-19T11:23:00.257" v="4" actId="20577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5A680C6F-8875-CD11-C547-632D28FFB6FD}" dt="2024-01-19T11:23:00.257" v="4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0D35D1CC-615D-0BD7-ABC3-1FE082B0C83D}"/>
    <pc:docChg chg="delSld">
      <pc:chgData name="Leonidas Alexakis" userId="S::leonidas.alexakis@ecdc.europa.eu::a32db966-3f33-421c-83a4-a19b66bd2152" providerId="AD" clId="Web-{0D35D1CC-615D-0BD7-ABC3-1FE082B0C83D}" dt="2024-03-06T15:24:44.304" v="3"/>
      <pc:docMkLst>
        <pc:docMk/>
      </pc:docMkLst>
      <pc:sldChg chg="del">
        <pc:chgData name="Leonidas Alexakis" userId="S::leonidas.alexakis@ecdc.europa.eu::a32db966-3f33-421c-83a4-a19b66bd2152" providerId="AD" clId="Web-{0D35D1CC-615D-0BD7-ABC3-1FE082B0C83D}" dt="2024-03-06T15:24:38.335" v="0"/>
        <pc:sldMkLst>
          <pc:docMk/>
          <pc:sldMk cId="1313473835" sldId="290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39.929" v="1"/>
        <pc:sldMkLst>
          <pc:docMk/>
          <pc:sldMk cId="320908543" sldId="291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3.210" v="2"/>
        <pc:sldMkLst>
          <pc:docMk/>
          <pc:sldMk cId="3846975926" sldId="292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4.304" v="3"/>
        <pc:sldMkLst>
          <pc:docMk/>
          <pc:sldMk cId="3711045722" sldId="293"/>
        </pc:sldMkLst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F60A12E-33F6-A1C9-D890-F3BD2914258D}"/>
    <pc:docChg chg="mod modSld">
      <pc:chgData name="Tracy Stefanucci Hellstrom" userId="S::tracy.stefanucci-hellstrom@ecdc.europa.eu::318d6ca6-2c88-406f-b764-72b5385accd8" providerId="AD" clId="Web-{6F60A12E-33F6-A1C9-D890-F3BD2914258D}" dt="2024-01-04T14:49:38.778" v="44"/>
      <pc:docMkLst>
        <pc:docMk/>
      </pc:docMkLst>
      <pc:sldChg chg="modSp">
        <pc:chgData name="Tracy Stefanucci Hellstrom" userId="S::tracy.stefanucci-hellstrom@ecdc.europa.eu::318d6ca6-2c88-406f-b764-72b5385accd8" providerId="AD" clId="Web-{6F60A12E-33F6-A1C9-D890-F3BD2914258D}" dt="2024-01-04T14:47:45.166" v="24" actId="20577"/>
        <pc:sldMkLst>
          <pc:docMk/>
          <pc:sldMk cId="2361093885" sldId="274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45.166" v="24" actId="20577"/>
          <ac:spMkLst>
            <pc:docMk/>
            <pc:sldMk cId="2361093885" sldId="274"/>
            <ac:spMk id="2" creationId="{D3736E60-5866-D3FB-03E2-E4C6BE2E4244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8:39.448" v="29"/>
        <pc:sldMkLst>
          <pc:docMk/>
          <pc:sldMk cId="121138089" sldId="275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56.869" v="27" actId="20577"/>
          <ac:spMkLst>
            <pc:docMk/>
            <pc:sldMk cId="121138089" sldId="275"/>
            <ac:spMk id="2" creationId="{847B410C-6B24-955C-0F76-1F807CDCB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8:39.448" v="29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6F60A12E-33F6-A1C9-D890-F3BD2914258D}" dt="2024-01-04T14:48:57.699" v="40" actId="20577"/>
        <pc:sldMkLst>
          <pc:docMk/>
          <pc:sldMk cId="1954864086" sldId="276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8:57.699" v="40" actId="20577"/>
          <ac:spMkLst>
            <pc:docMk/>
            <pc:sldMk cId="1954864086" sldId="276"/>
            <ac:spMk id="2" creationId="{D3FC6BA5-B9B2-9C61-6491-ED7EAF60E3A7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9:38.778" v="44"/>
        <pc:sldMkLst>
          <pc:docMk/>
          <pc:sldMk cId="81042089" sldId="277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9:18.934" v="43" actId="20577"/>
          <ac:spMkLst>
            <pc:docMk/>
            <pc:sldMk cId="81042089" sldId="277"/>
            <ac:spMk id="2" creationId="{FCD9D005-1595-6BEA-6409-CE098C90BF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9:38.778" v="44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Gianfranco Spiteri" userId="25413240-3b31-4ae9-9a11-3efaf66f3f09" providerId="ADAL" clId="{1015236B-5FF5-475D-AFB6-642C4E191C82}"/>
    <pc:docChg chg="">
      <pc:chgData name="Gianfranco Spiteri" userId="25413240-3b31-4ae9-9a11-3efaf66f3f09" providerId="ADAL" clId="{1015236B-5FF5-475D-AFB6-642C4E191C82}" dt="2024-01-05T15:13:44.615" v="0"/>
      <pc:docMkLst>
        <pc:docMk/>
      </pc:docMkLst>
      <pc:sldChg chg="delCm">
        <pc:chgData name="Gianfranco Spiteri" userId="25413240-3b31-4ae9-9a11-3efaf66f3f09" providerId="ADAL" clId="{1015236B-5FF5-475D-AFB6-642C4E191C82}" dt="2024-01-05T15:13:44.615" v="0"/>
        <pc:sldMkLst>
          <pc:docMk/>
          <pc:sldMk cId="8104208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nfranco Spiteri" userId="25413240-3b31-4ae9-9a11-3efaf66f3f09" providerId="ADAL" clId="{1015236B-5FF5-475D-AFB6-642C4E191C82}" dt="2024-01-05T15:13:44.615" v="0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431CA306-42FF-4192-8060-7F873E7FE0EA}"/>
    <pc:docChg chg="custSel modSld">
      <pc:chgData name="Grazina Mirinaviciute" userId="badb3164-3f3f-4e72-ad8c-955371e463db" providerId="ADAL" clId="{431CA306-42FF-4192-8060-7F873E7FE0EA}" dt="2024-01-29T15:22:33.112" v="2" actId="1076"/>
      <pc:docMkLst>
        <pc:docMk/>
      </pc:docMkLst>
      <pc:sldChg chg="addSp delSp modSp mod">
        <pc:chgData name="Grazina Mirinaviciute" userId="badb3164-3f3f-4e72-ad8c-955371e463db" providerId="ADAL" clId="{431CA306-42FF-4192-8060-7F873E7FE0EA}" dt="2024-01-29T15:22:33.112" v="2" actId="1076"/>
        <pc:sldMkLst>
          <pc:docMk/>
          <pc:sldMk cId="1135927152" sldId="345"/>
        </pc:sldMkLst>
        <pc:spChg chg="add del mod">
          <ac:chgData name="Grazina Mirinaviciute" userId="badb3164-3f3f-4e72-ad8c-955371e463db" providerId="ADAL" clId="{431CA306-42FF-4192-8060-7F873E7FE0EA}" dt="2024-01-29T15:22:28.080" v="1"/>
          <ac:spMkLst>
            <pc:docMk/>
            <pc:sldMk cId="1135927152" sldId="345"/>
            <ac:spMk id="5" creationId="{734E8CCF-C0B5-8095-9E6F-EA4B808C2136}"/>
          </ac:spMkLst>
        </pc:spChg>
        <pc:spChg chg="mod">
          <ac:chgData name="Grazina Mirinaviciute" userId="badb3164-3f3f-4e72-ad8c-955371e463db" providerId="ADAL" clId="{431CA306-42FF-4192-8060-7F873E7FE0EA}" dt="2024-01-29T15:22:33.112" v="2" actId="1076"/>
          <ac:spMkLst>
            <pc:docMk/>
            <pc:sldMk cId="1135927152" sldId="345"/>
            <ac:spMk id="8" creationId="{02AAC5B4-B3F7-055B-70CF-084BA5E2B4CE}"/>
          </ac:spMkLst>
        </pc:spChg>
        <pc:picChg chg="add mod">
          <ac:chgData name="Grazina Mirinaviciute" userId="badb3164-3f3f-4e72-ad8c-955371e463db" providerId="ADAL" clId="{431CA306-42FF-4192-8060-7F873E7FE0EA}" dt="2024-01-29T15:22:28.080" v="1"/>
          <ac:picMkLst>
            <pc:docMk/>
            <pc:sldMk cId="1135927152" sldId="345"/>
            <ac:picMk id="6" creationId="{3F30383B-67EB-8235-9F5A-50CB69233709}"/>
          </ac:picMkLst>
        </pc:picChg>
        <pc:picChg chg="del">
          <ac:chgData name="Grazina Mirinaviciute" userId="badb3164-3f3f-4e72-ad8c-955371e463db" providerId="ADAL" clId="{431CA306-42FF-4192-8060-7F873E7FE0EA}" dt="2024-01-29T15:22:25.405" v="0" actId="478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Signe Gilbro" userId="733bff5b-f06d-4450-9471-ea5e3209ef43" providerId="ADAL" clId="{9E3B275E-7965-461F-9039-1AC87D779E97}"/>
    <pc:docChg chg="modSld">
      <pc:chgData name="Signe Gilbro" userId="733bff5b-f06d-4450-9471-ea5e3209ef43" providerId="ADAL" clId="{9E3B275E-7965-461F-9039-1AC87D779E97}" dt="2024-02-19T11:36:51.756" v="2" actId="1076"/>
      <pc:docMkLst>
        <pc:docMk/>
      </pc:docMkLst>
      <pc:sldChg chg="modSp mod">
        <pc:chgData name="Signe Gilbro" userId="733bff5b-f06d-4450-9471-ea5e3209ef43" providerId="ADAL" clId="{9E3B275E-7965-461F-9039-1AC87D779E97}" dt="2024-02-19T11:36:51.756" v="2" actId="1076"/>
        <pc:sldMkLst>
          <pc:docMk/>
          <pc:sldMk cId="4073167586" sldId="262"/>
        </pc:sldMkLst>
        <pc:spChg chg="mod">
          <ac:chgData name="Signe Gilbro" userId="733bff5b-f06d-4450-9471-ea5e3209ef43" providerId="ADAL" clId="{9E3B275E-7965-461F-9039-1AC87D779E97}" dt="2024-02-19T11:36:51.756" v="2" actId="1076"/>
          <ac:spMkLst>
            <pc:docMk/>
            <pc:sldMk cId="4073167586" sldId="262"/>
            <ac:spMk id="2" creationId="{92523AC9-6931-0CC4-5092-1E963052832C}"/>
          </ac:spMkLst>
        </pc:spChg>
      </pc:sldChg>
      <pc:sldChg chg="modSp mod">
        <pc:chgData name="Signe Gilbro" userId="733bff5b-f06d-4450-9471-ea5e3209ef43" providerId="ADAL" clId="{9E3B275E-7965-461F-9039-1AC87D779E97}" dt="2024-02-19T11:18:18.140" v="0" actId="1076"/>
        <pc:sldMkLst>
          <pc:docMk/>
          <pc:sldMk cId="3829373721" sldId="287"/>
        </pc:sldMkLst>
        <pc:spChg chg="mod">
          <ac:chgData name="Signe Gilbro" userId="733bff5b-f06d-4450-9471-ea5e3209ef43" providerId="ADAL" clId="{9E3B275E-7965-461F-9039-1AC87D779E97}" dt="2024-02-19T11:18:18.140" v="0" actId="1076"/>
          <ac:spMkLst>
            <pc:docMk/>
            <pc:sldMk cId="3829373721" sldId="287"/>
            <ac:spMk id="6" creationId="{4A9E79C7-346E-6A74-9684-D1333FE24B4F}"/>
          </ac:spMkLst>
        </pc:sp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FEA6BB07-780B-EA0A-826B-DB40EC0CAD4B}"/>
    <pc:docChg chg="modSld">
      <pc:chgData name="Tracy Stefanucci Hellstrom" userId="S::tracy.stefanucci-hellstrom@ecdc.europa.eu::318d6ca6-2c88-406f-b764-72b5385accd8" providerId="AD" clId="Web-{FEA6BB07-780B-EA0A-826B-DB40EC0CAD4B}" dt="2024-02-23T10:40:55.166" v="33" actId="1076"/>
      <pc:docMkLst>
        <pc:docMk/>
      </pc:docMkLst>
      <pc:sldChg chg="modSp addCm">
        <pc:chgData name="Tracy Stefanucci Hellstrom" userId="S::tracy.stefanucci-hellstrom@ecdc.europa.eu::318d6ca6-2c88-406f-b764-72b5385accd8" providerId="AD" clId="Web-{FEA6BB07-780B-EA0A-826B-DB40EC0CAD4B}" dt="2024-02-23T10:40:55.166" v="33" actId="1076"/>
        <pc:sldMkLst>
          <pc:docMk/>
          <pc:sldMk cId="2969243476" sldId="289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55.166" v="33" actId="1076"/>
          <ac:spMkLst>
            <pc:docMk/>
            <pc:sldMk cId="2969243476" sldId="289"/>
            <ac:spMk id="10" creationId="{32A2204B-062B-737B-DB6D-EB071F723F20}"/>
          </ac:spMkLst>
        </pc:spChg>
        <pc:picChg chg="mod">
          <ac:chgData name="Tracy Stefanucci Hellstrom" userId="S::tracy.stefanucci-hellstrom@ecdc.europa.eu::318d6ca6-2c88-406f-b764-72b5385accd8" providerId="AD" clId="Web-{FEA6BB07-780B-EA0A-826B-DB40EC0CAD4B}" dt="2024-02-23T10:40:51.432" v="32" actId="1076"/>
          <ac:picMkLst>
            <pc:docMk/>
            <pc:sldMk cId="2969243476" sldId="289"/>
            <ac:picMk id="5" creationId="{42B00220-850C-E74C-B560-C6760637F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FEA6BB07-780B-EA0A-826B-DB40EC0CAD4B}" dt="2024-02-23T10:36:39.289" v="5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FEA6BB07-780B-EA0A-826B-DB40EC0CAD4B}" dt="2024-02-23T10:40:45.025" v="31" actId="1076"/>
        <pc:sldMkLst>
          <pc:docMk/>
          <pc:sldMk cId="2576749207" sldId="290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37.040" v="30" actId="1076"/>
          <ac:spMkLst>
            <pc:docMk/>
            <pc:sldMk cId="2576749207" sldId="290"/>
            <ac:spMk id="2" creationId="{F584866B-5047-D726-8098-71D62E7DEB9C}"/>
          </ac:spMkLst>
        </pc:spChg>
        <pc:picChg chg="mod modCrop">
          <ac:chgData name="Tracy Stefanucci Hellstrom" userId="S::tracy.stefanucci-hellstrom@ecdc.europa.eu::318d6ca6-2c88-406f-b764-72b5385accd8" providerId="AD" clId="Web-{FEA6BB07-780B-EA0A-826B-DB40EC0CAD4B}" dt="2024-02-23T10:40:45.025" v="31" actId="1076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Giulia Perego" userId="S::giulia.perego@ecdc.europa.eu::9fe64e90-3b8b-4aef-a0dd-c946dcd93917" providerId="AD" clId="Web-{C135D623-2AD0-683D-BF86-0E6B5B7D77BA}"/>
    <pc:docChg chg="addSld delSld modSld">
      <pc:chgData name="Giulia Perego" userId="S::giulia.perego@ecdc.europa.eu::9fe64e90-3b8b-4aef-a0dd-c946dcd93917" providerId="AD" clId="Web-{C135D623-2AD0-683D-BF86-0E6B5B7D77BA}" dt="2024-02-02T15:19:16.548" v="15"/>
      <pc:docMkLst>
        <pc:docMk/>
      </pc:docMkLst>
      <pc:sldChg chg="addSp delSp modSp add del">
        <pc:chgData name="Giulia Perego" userId="S::giulia.perego@ecdc.europa.eu::9fe64e90-3b8b-4aef-a0dd-c946dcd93917" providerId="AD" clId="Web-{C135D623-2AD0-683D-BF86-0E6B5B7D77BA}" dt="2024-02-02T15:19:16.548" v="15"/>
        <pc:sldMkLst>
          <pc:docMk/>
          <pc:sldMk cId="689722610" sldId="279"/>
        </pc:sldMkLst>
        <pc:spChg chg="mod">
          <ac:chgData name="Giulia Perego" userId="S::giulia.perego@ecdc.europa.eu::9fe64e90-3b8b-4aef-a0dd-c946dcd93917" providerId="AD" clId="Web-{C135D623-2AD0-683D-BF86-0E6B5B7D77BA}" dt="2024-02-02T15:18:27.546" v="12" actId="20577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Giulia Perego" userId="S::giulia.perego@ecdc.europa.eu::9fe64e90-3b8b-4aef-a0dd-c946dcd93917" providerId="AD" clId="Web-{C135D623-2AD0-683D-BF86-0E6B5B7D77BA}" dt="2024-02-02T15:18:03.858" v="7"/>
          <ac:spMkLst>
            <pc:docMk/>
            <pc:sldMk cId="689722610" sldId="279"/>
            <ac:spMk id="6" creationId="{39C196AE-2F90-BA1D-E69D-C1E31E3276DE}"/>
          </ac:spMkLst>
        </pc:spChg>
        <pc:picChg chg="add mod">
          <ac:chgData name="Giulia Perego" userId="S::giulia.perego@ecdc.europa.eu::9fe64e90-3b8b-4aef-a0dd-c946dcd93917" providerId="AD" clId="Web-{C135D623-2AD0-683D-BF86-0E6B5B7D77BA}" dt="2024-02-02T15:19:02.001" v="13" actId="1076"/>
          <ac:picMkLst>
            <pc:docMk/>
            <pc:sldMk cId="689722610" sldId="279"/>
            <ac:picMk id="3" creationId="{D8E6F89F-585E-E5E7-D414-B3ED654468E5}"/>
          </ac:picMkLst>
        </pc:picChg>
        <pc:picChg chg="del">
          <ac:chgData name="Giulia Perego" userId="S::giulia.perego@ecdc.europa.eu::9fe64e90-3b8b-4aef-a0dd-c946dcd93917" providerId="AD" clId="Web-{C135D623-2AD0-683D-BF86-0E6B5B7D77BA}" dt="2024-02-02T15:18:03.858" v="7"/>
          <ac:picMkLst>
            <pc:docMk/>
            <pc:sldMk cId="689722610" sldId="279"/>
            <ac:picMk id="10" creationId="{F03D8F8D-55F3-E288-243E-44EA82A63A59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razina Mirinaviciute" userId="badb3164-3f3f-4e72-ad8c-955371e463db" providerId="ADAL" clId="{0B6A001F-2539-42CF-A83D-1379F982FA91}"/>
    <pc:docChg chg="custSel addSld modSld">
      <pc:chgData name="Grazina Mirinaviciute" userId="badb3164-3f3f-4e72-ad8c-955371e463db" providerId="ADAL" clId="{0B6A001F-2539-42CF-A83D-1379F982FA91}" dt="2024-01-26T11:14:15.524" v="16" actId="20577"/>
      <pc:docMkLst>
        <pc:docMk/>
      </pc:docMkLst>
      <pc:sldChg chg="addSp delSp modSp new mod">
        <pc:chgData name="Grazina Mirinaviciute" userId="badb3164-3f3f-4e72-ad8c-955371e463db" providerId="ADAL" clId="{0B6A001F-2539-42CF-A83D-1379F982FA91}" dt="2024-01-26T11:14:15.524" v="16" actId="20577"/>
        <pc:sldMkLst>
          <pc:docMk/>
          <pc:sldMk cId="1135927152" sldId="345"/>
        </pc:sldMkLst>
        <pc:spChg chg="mod">
          <ac:chgData name="Grazina Mirinaviciute" userId="badb3164-3f3f-4e72-ad8c-955371e463db" providerId="ADAL" clId="{0B6A001F-2539-42CF-A83D-1379F982FA91}" dt="2024-01-26T11:14:15.524" v="16" actId="20577"/>
          <ac:spMkLst>
            <pc:docMk/>
            <pc:sldMk cId="1135927152" sldId="345"/>
            <ac:spMk id="2" creationId="{3722DBC2-A360-7A86-4011-2ABD2BA0B615}"/>
          </ac:spMkLst>
        </pc:spChg>
        <pc:spChg chg="del">
          <ac:chgData name="Grazina Mirinaviciute" userId="badb3164-3f3f-4e72-ad8c-955371e463db" providerId="ADAL" clId="{0B6A001F-2539-42CF-A83D-1379F982FA91}" dt="2024-01-26T11:13:25.008" v="1"/>
          <ac:spMkLst>
            <pc:docMk/>
            <pc:sldMk cId="1135927152" sldId="345"/>
            <ac:spMk id="3" creationId="{998188E3-BCAA-2CB5-553F-9DA0A46AE1C1}"/>
          </ac:spMkLst>
        </pc:spChg>
        <pc:picChg chg="add mod modCrop">
          <ac:chgData name="Grazina Mirinaviciute" userId="badb3164-3f3f-4e72-ad8c-955371e463db" providerId="ADAL" clId="{0B6A001F-2539-42CF-A83D-1379F982FA91}" dt="2024-01-26T11:13:51.311" v="12" actId="1076"/>
          <ac:picMkLst>
            <pc:docMk/>
            <pc:sldMk cId="1135927152" sldId="345"/>
            <ac:picMk id="5" creationId="{3B5FCCBA-1D36-4EC2-CEFA-70EBA6C800F8}"/>
          </ac:picMkLst>
        </pc:pic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clId="Web-{FB9D5CAD-A0E2-453B-4258-A8EBA39B1FFB}"/>
    <pc:docChg chg="modSld">
      <pc:chgData name="" userId="" providerId="" clId="Web-{FB9D5CAD-A0E2-453B-4258-A8EBA39B1FFB}" dt="2024-01-24T13:53:22.158" v="1" actId="20577"/>
      <pc:docMkLst>
        <pc:docMk/>
      </pc:docMkLst>
      <pc:sldChg chg="modSp">
        <pc:chgData name="" userId="" providerId="" clId="Web-{FB9D5CAD-A0E2-453B-4258-A8EBA39B1FFB}" dt="2024-01-24T13:53:22.158" v="1" actId="20577"/>
        <pc:sldMkLst>
          <pc:docMk/>
          <pc:sldMk cId="4007109742" sldId="256"/>
        </pc:sldMkLst>
        <pc:spChg chg="mod">
          <ac:chgData name="" userId="" providerId="" clId="Web-{FB9D5CAD-A0E2-453B-4258-A8EBA39B1FFB}" dt="2024-01-24T13:53:22.15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Tracy Stefanucci Hellstrom" userId="318d6ca6-2c88-406f-b764-72b5385accd8" providerId="ADAL" clId="{E25A809A-9895-4A7E-9C90-EBF2F07ED866}"/>
    <pc:docChg chg="modSld">
      <pc:chgData name="Tracy Stefanucci Hellstrom" userId="318d6ca6-2c88-406f-b764-72b5385accd8" providerId="ADAL" clId="{E25A809A-9895-4A7E-9C90-EBF2F07ED866}" dt="2024-02-02T13:40:55.945" v="50" actId="20577"/>
      <pc:docMkLst>
        <pc:docMk/>
      </pc:docMkLst>
      <pc:sldChg chg="modSp mod">
        <pc:chgData name="Tracy Stefanucci Hellstrom" userId="318d6ca6-2c88-406f-b764-72b5385accd8" providerId="ADAL" clId="{E25A809A-9895-4A7E-9C90-EBF2F07ED866}" dt="2024-02-02T13:40:55.945" v="50" actId="20577"/>
        <pc:sldMkLst>
          <pc:docMk/>
          <pc:sldMk cId="1135927152" sldId="345"/>
        </pc:sldMkLst>
        <pc:spChg chg="mod">
          <ac:chgData name="Tracy Stefanucci Hellstrom" userId="318d6ca6-2c88-406f-b764-72b5385accd8" providerId="ADAL" clId="{E25A809A-9895-4A7E-9C90-EBF2F07ED866}" dt="2024-02-02T13:40:36.068" v="46" actId="20577"/>
          <ac:spMkLst>
            <pc:docMk/>
            <pc:sldMk cId="1135927152" sldId="345"/>
            <ac:spMk id="2" creationId="{3722DBC2-A360-7A86-4011-2ABD2BA0B615}"/>
          </ac:spMkLst>
        </pc:spChg>
        <pc:spChg chg="mod">
          <ac:chgData name="Tracy Stefanucci Hellstrom" userId="318d6ca6-2c88-406f-b764-72b5385accd8" providerId="ADAL" clId="{E25A809A-9895-4A7E-9C90-EBF2F07ED866}" dt="2024-02-02T13:40:55.945" v="50" actId="20577"/>
          <ac:spMkLst>
            <pc:docMk/>
            <pc:sldMk cId="1135927152" sldId="345"/>
            <ac:spMk id="8" creationId="{02AAC5B4-B3F7-055B-70CF-084BA5E2B4CE}"/>
          </ac:spMkLst>
        </pc:spChg>
        <pc:picChg chg="mod">
          <ac:chgData name="Tracy Stefanucci Hellstrom" userId="318d6ca6-2c88-406f-b764-72b5385accd8" providerId="ADAL" clId="{E25A809A-9895-4A7E-9C90-EBF2F07ED866}" dt="2024-02-02T13:40:20.840" v="45" actId="1076"/>
          <ac:picMkLst>
            <pc:docMk/>
            <pc:sldMk cId="1135927152" sldId="345"/>
            <ac:picMk id="6" creationId="{3F30383B-67EB-8235-9F5A-50CB69233709}"/>
          </ac:picMkLst>
        </pc:picChg>
      </pc:sldChg>
    </pc:docChg>
  </pc:docChgLst>
  <pc:docChgLst>
    <pc:chgData name="Jordi Borrell Pique" userId="3a385985-2d6b-4f59-92d7-9635c35bb972" providerId="ADAL" clId="{701BD2CE-677F-4397-80BA-02FCBC30F33D}"/>
    <pc:docChg chg="modSld">
      <pc:chgData name="Jordi Borrell Pique" userId="3a385985-2d6b-4f59-92d7-9635c35bb972" providerId="ADAL" clId="{701BD2CE-677F-4397-80BA-02FCBC30F33D}" dt="2024-02-14T13:43:22.725" v="8" actId="1076"/>
      <pc:docMkLst>
        <pc:docMk/>
      </pc:docMkLst>
      <pc:sldChg chg="addSp delSp modSp mod">
        <pc:chgData name="Jordi Borrell Pique" userId="3a385985-2d6b-4f59-92d7-9635c35bb972" providerId="ADAL" clId="{701BD2CE-677F-4397-80BA-02FCBC30F33D}" dt="2024-02-14T13:43:22.725" v="8" actId="1076"/>
        <pc:sldMkLst>
          <pc:docMk/>
          <pc:sldMk cId="840447438" sldId="282"/>
        </pc:sldMkLst>
        <pc:spChg chg="mod">
          <ac:chgData name="Jordi Borrell Pique" userId="3a385985-2d6b-4f59-92d7-9635c35bb972" providerId="ADAL" clId="{701BD2CE-677F-4397-80BA-02FCBC30F33D}" dt="2024-02-14T13:43:07.206" v="6" actId="108"/>
          <ac:spMkLst>
            <pc:docMk/>
            <pc:sldMk cId="840447438" sldId="282"/>
            <ac:spMk id="2" creationId="{7F0773B5-2410-BC94-51A3-01C2277BF4D5}"/>
          </ac:spMkLst>
        </pc:spChg>
        <pc:spChg chg="del">
          <ac:chgData name="Jordi Borrell Pique" userId="3a385985-2d6b-4f59-92d7-9635c35bb972" providerId="ADAL" clId="{701BD2CE-677F-4397-80BA-02FCBC30F33D}" dt="2024-02-14T13:42:28.889" v="0"/>
          <ac:spMkLst>
            <pc:docMk/>
            <pc:sldMk cId="840447438" sldId="282"/>
            <ac:spMk id="3" creationId="{C497EB20-42CF-B6C9-01D3-D500DE510BAC}"/>
          </ac:spMkLst>
        </pc:spChg>
        <pc:picChg chg="add mod">
          <ac:chgData name="Jordi Borrell Pique" userId="3a385985-2d6b-4f59-92d7-9635c35bb972" providerId="ADAL" clId="{701BD2CE-677F-4397-80BA-02FCBC30F33D}" dt="2024-02-14T13:43:22.725" v="8" actId="1076"/>
          <ac:picMkLst>
            <pc:docMk/>
            <pc:sldMk cId="840447438" sldId="282"/>
            <ac:picMk id="6" creationId="{F2809AC1-026D-4A32-905E-66108030E62B}"/>
          </ac:picMkLst>
        </pc:pic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Xanthi Andrianou" userId="deb2606c-0fde-4d20-b6c2-0c513d7432e1" providerId="ADAL" clId="{F329BCA0-12AC-4135-B9FA-EEC5818F43B3}"/>
    <pc:docChg chg="">
      <pc:chgData name="Xanthi Andrianou" userId="deb2606c-0fde-4d20-b6c2-0c513d7432e1" providerId="ADAL" clId="{F329BCA0-12AC-4135-B9FA-EEC5818F43B3}" dt="2024-01-05T15:13:47.564" v="0"/>
      <pc:docMkLst>
        <pc:docMk/>
      </pc:docMkLst>
      <pc:sldChg chg="delCm">
        <pc:chgData name="Xanthi Andrianou" userId="deb2606c-0fde-4d20-b6c2-0c513d7432e1" providerId="ADAL" clId="{F329BCA0-12AC-4135-B9FA-EEC5818F43B3}" dt="2024-01-05T15:13:47.564" v="0"/>
        <pc:sldMkLst>
          <pc:docMk/>
          <pc:sldMk cId="121138089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nthi Andrianou" userId="deb2606c-0fde-4d20-b6c2-0c513d7432e1" providerId="ADAL" clId="{F329BCA0-12AC-4135-B9FA-EEC5818F43B3}" dt="2024-01-05T15:13:47.564" v="0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Xanthi Andrianou" userId="S::xanthi.andrianou@ecdc.europa.eu::deb2606c-0fde-4d20-b6c2-0c513d7432e1" providerId="AD" clId="Web-{246BD065-5DB0-DACE-4AA8-1D4FD6DEB289}"/>
    <pc:docChg chg="delSld">
      <pc:chgData name="Xanthi Andrianou" userId="S::xanthi.andrianou@ecdc.europa.eu::deb2606c-0fde-4d20-b6c2-0c513d7432e1" providerId="AD" clId="Web-{246BD065-5DB0-DACE-4AA8-1D4FD6DEB289}" dt="2024-01-04T13:07:10.771" v="0"/>
      <pc:docMkLst>
        <pc:docMk/>
      </pc:docMkLst>
      <pc:sldChg chg="del">
        <pc:chgData name="Xanthi Andrianou" userId="S::xanthi.andrianou@ecdc.europa.eu::deb2606c-0fde-4d20-b6c2-0c513d7432e1" providerId="AD" clId="Web-{246BD065-5DB0-DACE-4AA8-1D4FD6DEB289}" dt="2024-01-04T13:07:10.771" v="0"/>
        <pc:sldMkLst>
          <pc:docMk/>
          <pc:sldMk cId="2127830234" sldId="264"/>
        </pc:sldMk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Laura Espinosa" userId="aa594515-41af-4434-a66c-8acf261628e2" providerId="ADAL" clId="{E3557D98-39C0-40B6-8CD4-B065F64E573A}"/>
    <pc:docChg chg="custSel addSld modSld">
      <pc:chgData name="Laura Espinosa" userId="aa594515-41af-4434-a66c-8acf261628e2" providerId="ADAL" clId="{E3557D98-39C0-40B6-8CD4-B065F64E573A}" dt="2024-03-04T09:53:41.950" v="31" actId="1076"/>
      <pc:docMkLst>
        <pc:docMk/>
      </pc:docMkLst>
      <pc:sldChg chg="addSp delSp modSp add mod">
        <pc:chgData name="Laura Espinosa" userId="aa594515-41af-4434-a66c-8acf261628e2" providerId="ADAL" clId="{E3557D98-39C0-40B6-8CD4-B065F64E573A}" dt="2024-03-04T09:53:19.553" v="24" actId="14100"/>
        <pc:sldMkLst>
          <pc:docMk/>
          <pc:sldMk cId="167672678" sldId="280"/>
        </pc:sldMkLst>
        <pc:spChg chg="mod">
          <ac:chgData name="Laura Espinosa" userId="aa594515-41af-4434-a66c-8acf261628e2" providerId="ADAL" clId="{E3557D98-39C0-40B6-8CD4-B065F64E573A}" dt="2024-03-04T09:52:55.769" v="18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E3557D98-39C0-40B6-8CD4-B065F64E573A}" dt="2024-03-04T09:53:14.398" v="20" actId="931"/>
          <ac:spMkLst>
            <pc:docMk/>
            <pc:sldMk cId="167672678" sldId="280"/>
            <ac:spMk id="5" creationId="{9A30D295-B31D-5B86-C703-F8F48C5EEA6D}"/>
          </ac:spMkLst>
        </pc:spChg>
        <pc:picChg chg="del">
          <ac:chgData name="Laura Espinosa" userId="aa594515-41af-4434-a66c-8acf261628e2" providerId="ADAL" clId="{E3557D98-39C0-40B6-8CD4-B065F64E573A}" dt="2024-03-04T09:52:57.538" v="1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E3557D98-39C0-40B6-8CD4-B065F64E573A}" dt="2024-03-04T09:53:19.553" v="24" actId="14100"/>
          <ac:picMkLst>
            <pc:docMk/>
            <pc:sldMk cId="167672678" sldId="280"/>
            <ac:picMk id="8" creationId="{51522DF6-03F4-891F-0928-846580B41780}"/>
          </ac:picMkLst>
        </pc:picChg>
      </pc:sldChg>
      <pc:sldChg chg="addSp delSp modSp add mod">
        <pc:chgData name="Laura Espinosa" userId="aa594515-41af-4434-a66c-8acf261628e2" providerId="ADAL" clId="{E3557D98-39C0-40B6-8CD4-B065F64E573A}" dt="2024-03-04T09:53:41.950" v="31" actId="1076"/>
        <pc:sldMkLst>
          <pc:docMk/>
          <pc:sldMk cId="3412311349" sldId="281"/>
        </pc:sldMkLst>
        <pc:spChg chg="mod">
          <ac:chgData name="Laura Espinosa" userId="aa594515-41af-4434-a66c-8acf261628e2" providerId="ADAL" clId="{E3557D98-39C0-40B6-8CD4-B065F64E573A}" dt="2024-03-04T09:52:48.871" v="10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E3557D98-39C0-40B6-8CD4-B065F64E573A}" dt="2024-03-04T09:53:33.428" v="26" actId="931"/>
          <ac:spMkLst>
            <pc:docMk/>
            <pc:sldMk cId="3412311349" sldId="281"/>
            <ac:spMk id="5" creationId="{E14890B4-7F43-696B-D426-AE4C8D730354}"/>
          </ac:spMkLst>
        </pc:spChg>
        <pc:picChg chg="del">
          <ac:chgData name="Laura Espinosa" userId="aa594515-41af-4434-a66c-8acf261628e2" providerId="ADAL" clId="{E3557D98-39C0-40B6-8CD4-B065F64E573A}" dt="2024-03-04T09:53:23.016" v="25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E3557D98-39C0-40B6-8CD4-B065F64E573A}" dt="2024-03-04T09:53:41.950" v="31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Grazina Mirinaviciute" userId="badb3164-3f3f-4e72-ad8c-955371e463db" providerId="ADAL" clId="{F432CD61-D85E-4E76-AA32-C6FC81848D67}"/>
    <pc:docChg chg="custSel modSld">
      <pc:chgData name="Grazina Mirinaviciute" userId="badb3164-3f3f-4e72-ad8c-955371e463db" providerId="ADAL" clId="{F432CD61-D85E-4E76-AA32-C6FC81848D67}" dt="2024-03-15T10:15:22.991" v="20" actId="14100"/>
      <pc:docMkLst>
        <pc:docMk/>
      </pc:docMkLst>
      <pc:sldChg chg="addSp delSp modSp mod">
        <pc:chgData name="Grazina Mirinaviciute" userId="badb3164-3f3f-4e72-ad8c-955371e463db" providerId="ADAL" clId="{F432CD61-D85E-4E76-AA32-C6FC81848D67}" dt="2024-03-15T10:14:39.919" v="8" actId="1076"/>
        <pc:sldMkLst>
          <pc:docMk/>
          <pc:sldMk cId="2457346198" sldId="282"/>
        </pc:sldMkLst>
        <pc:spChg chg="mod">
          <ac:chgData name="Grazina Mirinaviciute" userId="badb3164-3f3f-4e72-ad8c-955371e463db" providerId="ADAL" clId="{F432CD61-D85E-4E76-AA32-C6FC81848D67}" dt="2024-03-15T10:14:15.015" v="3" actId="20577"/>
          <ac:spMkLst>
            <pc:docMk/>
            <pc:sldMk cId="2457346198" sldId="282"/>
            <ac:spMk id="2" creationId="{E5CEACAA-0DE1-6B3E-AE11-622B261C6C31}"/>
          </ac:spMkLst>
        </pc:spChg>
        <pc:spChg chg="add del mod">
          <ac:chgData name="Grazina Mirinaviciute" userId="badb3164-3f3f-4e72-ad8c-955371e463db" providerId="ADAL" clId="{F432CD61-D85E-4E76-AA32-C6FC81848D67}" dt="2024-03-15T10:14:30.849" v="5"/>
          <ac:spMkLst>
            <pc:docMk/>
            <pc:sldMk cId="2457346198" sldId="282"/>
            <ac:spMk id="6" creationId="{E2344F64-B9AE-EDDD-A75B-26342416BAB6}"/>
          </ac:spMkLst>
        </pc:spChg>
        <pc:picChg chg="del">
          <ac:chgData name="Grazina Mirinaviciute" userId="badb3164-3f3f-4e72-ad8c-955371e463db" providerId="ADAL" clId="{F432CD61-D85E-4E76-AA32-C6FC81848D67}" dt="2024-03-15T10:14:19.292" v="4" actId="478"/>
          <ac:picMkLst>
            <pc:docMk/>
            <pc:sldMk cId="2457346198" sldId="282"/>
            <ac:picMk id="5" creationId="{6F549CFB-134B-6C7E-CCA1-07071451B2A0}"/>
          </ac:picMkLst>
        </pc:picChg>
        <pc:picChg chg="add mod">
          <ac:chgData name="Grazina Mirinaviciute" userId="badb3164-3f3f-4e72-ad8c-955371e463db" providerId="ADAL" clId="{F432CD61-D85E-4E76-AA32-C6FC81848D67}" dt="2024-03-15T10:14:39.919" v="8" actId="1076"/>
          <ac:picMkLst>
            <pc:docMk/>
            <pc:sldMk cId="2457346198" sldId="282"/>
            <ac:picMk id="7" creationId="{248EC9F8-9F6D-8968-F543-3665C57FC077}"/>
          </ac:picMkLst>
        </pc:picChg>
      </pc:sldChg>
      <pc:sldChg chg="addSp delSp modSp mod">
        <pc:chgData name="Grazina Mirinaviciute" userId="badb3164-3f3f-4e72-ad8c-955371e463db" providerId="ADAL" clId="{F432CD61-D85E-4E76-AA32-C6FC81848D67}" dt="2024-03-15T10:15:22.991" v="20" actId="14100"/>
        <pc:sldMkLst>
          <pc:docMk/>
          <pc:sldMk cId="2822165295" sldId="283"/>
        </pc:sldMkLst>
        <pc:spChg chg="mod">
          <ac:chgData name="Grazina Mirinaviciute" userId="badb3164-3f3f-4e72-ad8c-955371e463db" providerId="ADAL" clId="{F432CD61-D85E-4E76-AA32-C6FC81848D67}" dt="2024-03-15T10:14:48.484" v="14" actId="20577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F432CD61-D85E-4E76-AA32-C6FC81848D67}" dt="2024-03-15T10:15:11.151" v="16"/>
          <ac:spMkLst>
            <pc:docMk/>
            <pc:sldMk cId="2822165295" sldId="283"/>
            <ac:spMk id="6" creationId="{36E735AE-0578-7BB2-F9DE-474930F365E7}"/>
          </ac:spMkLst>
        </pc:spChg>
        <pc:picChg chg="del">
          <ac:chgData name="Grazina Mirinaviciute" userId="badb3164-3f3f-4e72-ad8c-955371e463db" providerId="ADAL" clId="{F432CD61-D85E-4E76-AA32-C6FC81848D67}" dt="2024-03-15T10:14:50.238" v="15" actId="478"/>
          <ac:picMkLst>
            <pc:docMk/>
            <pc:sldMk cId="2822165295" sldId="283"/>
            <ac:picMk id="5" creationId="{37A7D148-04A6-F6C1-6405-F2C3F1536903}"/>
          </ac:picMkLst>
        </pc:picChg>
        <pc:picChg chg="add mod">
          <ac:chgData name="Grazina Mirinaviciute" userId="badb3164-3f3f-4e72-ad8c-955371e463db" providerId="ADAL" clId="{F432CD61-D85E-4E76-AA32-C6FC81848D67}" dt="2024-03-15T10:15:22.991" v="20" actId="14100"/>
          <ac:picMkLst>
            <pc:docMk/>
            <pc:sldMk cId="2822165295" sldId="283"/>
            <ac:picMk id="7" creationId="{E0E114F9-C930-4AEA-37EA-54195044E58D}"/>
          </ac:picMkLst>
        </pc:pic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Samantha Wilson" userId="S::samantha.wilson@ecdc.europa.eu::57443e37-3001-43b6-9885-ff7a79966a80" providerId="AD" clId="Web-{47BB4267-59E8-E8AA-18A7-DC42C290FE90}"/>
    <pc:docChg chg="modSld">
      <pc:chgData name="Samantha Wilson" userId="S::samantha.wilson@ecdc.europa.eu::57443e37-3001-43b6-9885-ff7a79966a80" providerId="AD" clId="Web-{47BB4267-59E8-E8AA-18A7-DC42C290FE90}" dt="2024-03-15T15:01:19.493" v="6" actId="20577"/>
      <pc:docMkLst>
        <pc:docMk/>
      </pc:docMkLst>
      <pc:sldChg chg="modSp">
        <pc:chgData name="Samantha Wilson" userId="S::samantha.wilson@ecdc.europa.eu::57443e37-3001-43b6-9885-ff7a79966a80" providerId="AD" clId="Web-{47BB4267-59E8-E8AA-18A7-DC42C290FE90}" dt="2024-03-15T15:01:07.899" v="4" actId="14100"/>
        <pc:sldMkLst>
          <pc:docMk/>
          <pc:sldMk cId="2457346198" sldId="282"/>
        </pc:sldMkLst>
        <pc:spChg chg="mod">
          <ac:chgData name="Samantha Wilson" userId="S::samantha.wilson@ecdc.europa.eu::57443e37-3001-43b6-9885-ff7a79966a80" providerId="AD" clId="Web-{47BB4267-59E8-E8AA-18A7-DC42C290FE90}" dt="2024-03-15T15:01:07.899" v="4" actId="14100"/>
          <ac:spMkLst>
            <pc:docMk/>
            <pc:sldMk cId="2457346198" sldId="282"/>
            <ac:spMk id="2" creationId="{E5CEACAA-0DE1-6B3E-AE11-622B261C6C31}"/>
          </ac:spMkLst>
        </pc:spChg>
      </pc:sldChg>
      <pc:sldChg chg="modSp">
        <pc:chgData name="Samantha Wilson" userId="S::samantha.wilson@ecdc.europa.eu::57443e37-3001-43b6-9885-ff7a79966a80" providerId="AD" clId="Web-{47BB4267-59E8-E8AA-18A7-DC42C290FE90}" dt="2024-03-15T15:01:19.493" v="6" actId="20577"/>
        <pc:sldMkLst>
          <pc:docMk/>
          <pc:sldMk cId="2822165295" sldId="283"/>
        </pc:sldMkLst>
        <pc:spChg chg="mod">
          <ac:chgData name="Samantha Wilson" userId="S::samantha.wilson@ecdc.europa.eu::57443e37-3001-43b6-9885-ff7a79966a80" providerId="AD" clId="Web-{47BB4267-59E8-E8AA-18A7-DC42C290FE90}" dt="2024-03-15T15:01:19.493" v="6" actId="20577"/>
          <ac:spMkLst>
            <pc:docMk/>
            <pc:sldMk cId="2822165295" sldId="283"/>
            <ac:spMk id="2" creationId="{900B4503-B806-56F0-BDD5-D846290256B1}"/>
          </ac:spMkLst>
        </pc:spChg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95EDB1EE-EFC0-D1E2-372E-C01926013485}"/>
    <pc:docChg chg="modSld">
      <pc:chgData name="Tracy Stefanucci Hellstrom" userId="S::tracy.stefanucci-hellstrom@ecdc.europa.eu::318d6ca6-2c88-406f-b764-72b5385accd8" providerId="AD" clId="Web-{95EDB1EE-EFC0-D1E2-372E-C01926013485}" dt="2024-02-02T15:18:21.202" v="0"/>
      <pc:docMkLst>
        <pc:docMk/>
      </pc:docMkLst>
      <pc:sldChg chg="delSp">
        <pc:chgData name="Tracy Stefanucci Hellstrom" userId="S::tracy.stefanucci-hellstrom@ecdc.europa.eu::318d6ca6-2c88-406f-b764-72b5385accd8" providerId="AD" clId="Web-{95EDB1EE-EFC0-D1E2-372E-C01926013485}" dt="2024-02-02T15:18:21.202" v="0"/>
        <pc:sldMkLst>
          <pc:docMk/>
          <pc:sldMk cId="689722610" sldId="279"/>
        </pc:sldMkLst>
        <pc:spChg chg="del">
          <ac:chgData name="Tracy Stefanucci Hellstrom" userId="S::tracy.stefanucci-hellstrom@ecdc.europa.eu::318d6ca6-2c88-406f-b764-72b5385accd8" providerId="AD" clId="Web-{95EDB1EE-EFC0-D1E2-372E-C01926013485}" dt="2024-02-02T15:18:21.202" v="0"/>
          <ac:spMkLst>
            <pc:docMk/>
            <pc:sldMk cId="689722610" sldId="279"/>
            <ac:spMk id="6" creationId="{39C196AE-2F90-BA1D-E69D-C1E31E3276DE}"/>
          </ac:spMkLst>
        </pc:sp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Katja Siling" userId="f1dc0580-cf8d-4e80-a1ac-903a1c3a29f7" providerId="ADAL" clId="{AC616BAD-A0C1-484B-B898-614CCA4845DF}"/>
    <pc:docChg chg="custSel delSld modSld sldOrd">
      <pc:chgData name="Katja Siling" userId="f1dc0580-cf8d-4e80-a1ac-903a1c3a29f7" providerId="ADAL" clId="{AC616BAD-A0C1-484B-B898-614CCA4845DF}" dt="2024-02-24T19:27:04.711" v="97" actId="1076"/>
      <pc:docMkLst>
        <pc:docMk/>
      </pc:docMkLst>
      <pc:sldChg chg="del">
        <pc:chgData name="Katja Siling" userId="f1dc0580-cf8d-4e80-a1ac-903a1c3a29f7" providerId="ADAL" clId="{AC616BAD-A0C1-484B-B898-614CCA4845DF}" dt="2024-02-24T19:22:23.917" v="4" actId="47"/>
        <pc:sldMkLst>
          <pc:docMk/>
          <pc:sldMk cId="2969243476" sldId="289"/>
        </pc:sldMkLst>
      </pc:sldChg>
      <pc:sldChg chg="addSp delSp modSp mod ord">
        <pc:chgData name="Katja Siling" userId="f1dc0580-cf8d-4e80-a1ac-903a1c3a29f7" providerId="ADAL" clId="{AC616BAD-A0C1-484B-B898-614CCA4845DF}" dt="2024-02-24T19:26:19.796" v="68" actId="1076"/>
        <pc:sldMkLst>
          <pc:docMk/>
          <pc:sldMk cId="1313473835" sldId="290"/>
        </pc:sldMkLst>
        <pc:spChg chg="mod">
          <ac:chgData name="Katja Siling" userId="f1dc0580-cf8d-4e80-a1ac-903a1c3a29f7" providerId="ADAL" clId="{AC616BAD-A0C1-484B-B898-614CCA4845DF}" dt="2024-02-24T19:25:34.894" v="61" actId="20577"/>
          <ac:spMkLst>
            <pc:docMk/>
            <pc:sldMk cId="1313473835" sldId="290"/>
            <ac:spMk id="2" creationId="{4F6011B2-1AF6-EE2C-2E70-C9D7CC7A5397}"/>
          </ac:spMkLst>
        </pc:spChg>
        <pc:spChg chg="del">
          <ac:chgData name="Katja Siling" userId="f1dc0580-cf8d-4e80-a1ac-903a1c3a29f7" providerId="ADAL" clId="{AC616BAD-A0C1-484B-B898-614CCA4845DF}" dt="2024-02-24T19:23:31.657" v="10"/>
          <ac:spMkLst>
            <pc:docMk/>
            <pc:sldMk cId="1313473835" sldId="290"/>
            <ac:spMk id="3" creationId="{A41E7843-D8E3-75EC-0DF6-3ADABAAECB5A}"/>
          </ac:spMkLst>
        </pc:spChg>
        <pc:spChg chg="add del mod">
          <ac:chgData name="Katja Siling" userId="f1dc0580-cf8d-4e80-a1ac-903a1c3a29f7" providerId="ADAL" clId="{AC616BAD-A0C1-484B-B898-614CCA4845DF}" dt="2024-02-24T19:25:57.024" v="62" actId="478"/>
          <ac:spMkLst>
            <pc:docMk/>
            <pc:sldMk cId="1313473835" sldId="290"/>
            <ac:spMk id="8" creationId="{D734254A-3724-00E8-9FF7-8C1B7FB9EFA4}"/>
          </ac:spMkLst>
        </pc:spChg>
        <pc:picChg chg="add del mod">
          <ac:chgData name="Katja Siling" userId="f1dc0580-cf8d-4e80-a1ac-903a1c3a29f7" providerId="ADAL" clId="{AC616BAD-A0C1-484B-B898-614CCA4845DF}" dt="2024-02-24T19:25:17.188" v="29" actId="478"/>
          <ac:picMkLst>
            <pc:docMk/>
            <pc:sldMk cId="1313473835" sldId="290"/>
            <ac:picMk id="6" creationId="{F702B46D-5918-2039-2706-BBECB97CACAA}"/>
          </ac:picMkLst>
        </pc:picChg>
        <pc:picChg chg="add mod">
          <ac:chgData name="Katja Siling" userId="f1dc0580-cf8d-4e80-a1ac-903a1c3a29f7" providerId="ADAL" clId="{AC616BAD-A0C1-484B-B898-614CCA4845DF}" dt="2024-02-24T19:26:19.796" v="68" actId="1076"/>
          <ac:picMkLst>
            <pc:docMk/>
            <pc:sldMk cId="1313473835" sldId="290"/>
            <ac:picMk id="10" creationId="{BFAE783B-3275-5631-63D0-3E512F5BF6D9}"/>
          </ac:picMkLst>
        </pc:picChg>
      </pc:sldChg>
      <pc:sldChg chg="addSp delSp modSp mod">
        <pc:chgData name="Katja Siling" userId="f1dc0580-cf8d-4e80-a1ac-903a1c3a29f7" providerId="ADAL" clId="{AC616BAD-A0C1-484B-B898-614CCA4845DF}" dt="2024-02-24T19:27:04.711" v="97" actId="1076"/>
        <pc:sldMkLst>
          <pc:docMk/>
          <pc:sldMk cId="320908543" sldId="291"/>
        </pc:sldMkLst>
        <pc:spChg chg="mod">
          <ac:chgData name="Katja Siling" userId="f1dc0580-cf8d-4e80-a1ac-903a1c3a29f7" providerId="ADAL" clId="{AC616BAD-A0C1-484B-B898-614CCA4845DF}" dt="2024-02-24T19:26:33.838" v="90" actId="20577"/>
          <ac:spMkLst>
            <pc:docMk/>
            <pc:sldMk cId="320908543" sldId="291"/>
            <ac:spMk id="2" creationId="{15EA48B1-8827-E853-FB69-39DC1065B662}"/>
          </ac:spMkLst>
        </pc:spChg>
        <pc:spChg chg="del">
          <ac:chgData name="Katja Siling" userId="f1dc0580-cf8d-4e80-a1ac-903a1c3a29f7" providerId="ADAL" clId="{AC616BAD-A0C1-484B-B898-614CCA4845DF}" dt="2024-02-24T19:22:56.984" v="5"/>
          <ac:spMkLst>
            <pc:docMk/>
            <pc:sldMk cId="320908543" sldId="291"/>
            <ac:spMk id="3" creationId="{7E181421-3829-199C-E877-998D2B7BF874}"/>
          </ac:spMkLst>
        </pc:spChg>
        <pc:spChg chg="add del mod">
          <ac:chgData name="Katja Siling" userId="f1dc0580-cf8d-4e80-a1ac-903a1c3a29f7" providerId="ADAL" clId="{AC616BAD-A0C1-484B-B898-614CCA4845DF}" dt="2024-02-24T19:26:51.083" v="91" actId="478"/>
          <ac:spMkLst>
            <pc:docMk/>
            <pc:sldMk cId="320908543" sldId="291"/>
            <ac:spMk id="8" creationId="{46D3B5B5-3C98-406A-2055-40804C73E225}"/>
          </ac:spMkLst>
        </pc:spChg>
        <pc:picChg chg="add del mod">
          <ac:chgData name="Katja Siling" userId="f1dc0580-cf8d-4e80-a1ac-903a1c3a29f7" providerId="ADAL" clId="{AC616BAD-A0C1-484B-B898-614CCA4845DF}" dt="2024-02-24T19:25:14.084" v="28" actId="478"/>
          <ac:picMkLst>
            <pc:docMk/>
            <pc:sldMk cId="320908543" sldId="291"/>
            <ac:picMk id="6" creationId="{F2137301-3A30-78ED-7234-23EEB888E776}"/>
          </ac:picMkLst>
        </pc:picChg>
        <pc:picChg chg="add mod">
          <ac:chgData name="Katja Siling" userId="f1dc0580-cf8d-4e80-a1ac-903a1c3a29f7" providerId="ADAL" clId="{AC616BAD-A0C1-484B-B898-614CCA4845DF}" dt="2024-02-24T19:27:04.711" v="97" actId="1076"/>
          <ac:picMkLst>
            <pc:docMk/>
            <pc:sldMk cId="320908543" sldId="291"/>
            <ac:picMk id="10" creationId="{707C18F5-831E-D89B-4DE9-ACB367B33E90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Grazina Mirinaviciute" userId="badb3164-3f3f-4e72-ad8c-955371e463db" providerId="ADAL" clId="{1A703C06-B869-4E69-8D38-12DD3C81C311}"/>
    <pc:docChg chg="custSel addSld modSld">
      <pc:chgData name="Grazina Mirinaviciute" userId="badb3164-3f3f-4e72-ad8c-955371e463db" providerId="ADAL" clId="{1A703C06-B869-4E69-8D38-12DD3C81C311}" dt="2024-02-26T14:01:56.499" v="79" actId="20577"/>
      <pc:docMkLst>
        <pc:docMk/>
      </pc:docMkLst>
      <pc:sldChg chg="addSp delSp modSp new mod">
        <pc:chgData name="Grazina Mirinaviciute" userId="badb3164-3f3f-4e72-ad8c-955371e463db" providerId="ADAL" clId="{1A703C06-B869-4E69-8D38-12DD3C81C311}" dt="2024-02-26T14:01:56.499" v="79" actId="20577"/>
        <pc:sldMkLst>
          <pc:docMk/>
          <pc:sldMk cId="3846975926" sldId="292"/>
        </pc:sldMkLst>
        <pc:spChg chg="mod">
          <ac:chgData name="Grazina Mirinaviciute" userId="badb3164-3f3f-4e72-ad8c-955371e463db" providerId="ADAL" clId="{1A703C06-B869-4E69-8D38-12DD3C81C311}" dt="2024-02-26T14:01:56.499" v="79" actId="20577"/>
          <ac:spMkLst>
            <pc:docMk/>
            <pc:sldMk cId="3846975926" sldId="292"/>
            <ac:spMk id="2" creationId="{04DC6D58-7570-D639-C863-F91EF90A696E}"/>
          </ac:spMkLst>
        </pc:spChg>
        <pc:spChg chg="del mod">
          <ac:chgData name="Grazina Mirinaviciute" userId="badb3164-3f3f-4e72-ad8c-955371e463db" providerId="ADAL" clId="{1A703C06-B869-4E69-8D38-12DD3C81C311}" dt="2024-02-26T14:00:21.978" v="23"/>
          <ac:spMkLst>
            <pc:docMk/>
            <pc:sldMk cId="3846975926" sldId="292"/>
            <ac:spMk id="3" creationId="{399A2BD6-FDB8-BBF7-EA1C-2FAEC0B93095}"/>
          </ac:spMkLst>
        </pc:spChg>
        <pc:picChg chg="add mod">
          <ac:chgData name="Grazina Mirinaviciute" userId="badb3164-3f3f-4e72-ad8c-955371e463db" providerId="ADAL" clId="{1A703C06-B869-4E69-8D38-12DD3C81C311}" dt="2024-02-26T14:00:40.662" v="29" actId="1076"/>
          <ac:picMkLst>
            <pc:docMk/>
            <pc:sldMk cId="3846975926" sldId="292"/>
            <ac:picMk id="5" creationId="{57A73136-9D09-6132-85D7-B7E16A6B5ABB}"/>
          </ac:picMkLst>
        </pc:picChg>
      </pc:sldChg>
      <pc:sldChg chg="addSp delSp modSp new mod">
        <pc:chgData name="Grazina Mirinaviciute" userId="badb3164-3f3f-4e72-ad8c-955371e463db" providerId="ADAL" clId="{1A703C06-B869-4E69-8D38-12DD3C81C311}" dt="2024-02-26T14:01:52.024" v="77" actId="20577"/>
        <pc:sldMkLst>
          <pc:docMk/>
          <pc:sldMk cId="3711045722" sldId="293"/>
        </pc:sldMkLst>
        <pc:spChg chg="del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2" creationId="{4D1DBF20-DF86-117D-B7F3-9874DB87E6C3}"/>
          </ac:spMkLst>
        </pc:spChg>
        <pc:spChg chg="del">
          <ac:chgData name="Grazina Mirinaviciute" userId="badb3164-3f3f-4e72-ad8c-955371e463db" providerId="ADAL" clId="{1A703C06-B869-4E69-8D38-12DD3C81C311}" dt="2024-02-26T14:01:06.740" v="31"/>
          <ac:spMkLst>
            <pc:docMk/>
            <pc:sldMk cId="3711045722" sldId="293"/>
            <ac:spMk id="3" creationId="{B673AA17-46CA-ADDF-727F-E70E9FD9346D}"/>
          </ac:spMkLst>
        </pc:spChg>
        <pc:spChg chg="mod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4" creationId="{DF500DDE-0C6E-36B4-455F-942010681F77}"/>
          </ac:spMkLst>
        </pc:spChg>
        <pc:spChg chg="add mod">
          <ac:chgData name="Grazina Mirinaviciute" userId="badb3164-3f3f-4e72-ad8c-955371e463db" providerId="ADAL" clId="{1A703C06-B869-4E69-8D38-12DD3C81C311}" dt="2024-02-26T14:01:52.024" v="77" actId="20577"/>
          <ac:spMkLst>
            <pc:docMk/>
            <pc:sldMk cId="3711045722" sldId="293"/>
            <ac:spMk id="10" creationId="{BAA18776-2BF0-F830-AED3-24E8FEBADD5D}"/>
          </ac:spMkLst>
        </pc:spChg>
        <pc:picChg chg="add mod">
          <ac:chgData name="Grazina Mirinaviciute" userId="badb3164-3f3f-4e72-ad8c-955371e463db" providerId="ADAL" clId="{1A703C06-B869-4E69-8D38-12DD3C81C311}" dt="2024-02-26T14:01:16.856" v="34" actId="1076"/>
          <ac:picMkLst>
            <pc:docMk/>
            <pc:sldMk cId="3711045722" sldId="293"/>
            <ac:picMk id="5" creationId="{0810125F-C041-84A5-69B4-2CF61C5A0396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Jordi Borrell Pique" userId="S::jordi.borrellpique@ecdc.europa.eu::3a385985-2d6b-4f59-92d7-9635c35bb972" providerId="AD" clId="Web-{F34EB352-3EAB-64B1-A538-5B2874813388}"/>
    <pc:docChg chg="addSld">
      <pc:chgData name="Jordi Borrell Pique" userId="S::jordi.borrellpique@ecdc.europa.eu::3a385985-2d6b-4f59-92d7-9635c35bb972" providerId="AD" clId="Web-{F34EB352-3EAB-64B1-A538-5B2874813388}" dt="2024-02-14T13:41:17.218" v="0"/>
      <pc:docMkLst>
        <pc:docMk/>
      </pc:docMkLst>
      <pc:sldChg chg="new">
        <pc:chgData name="Jordi Borrell Pique" userId="S::jordi.borrellpique@ecdc.europa.eu::3a385985-2d6b-4f59-92d7-9635c35bb972" providerId="AD" clId="Web-{F34EB352-3EAB-64B1-A538-5B2874813388}" dt="2024-02-14T13:41:17.218" v="0"/>
        <pc:sldMkLst>
          <pc:docMk/>
          <pc:sldMk cId="840447438" sldId="282"/>
        </pc:sldMkLst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Grazina Mirinaviciute" userId="badb3164-3f3f-4e72-ad8c-955371e463db" providerId="ADAL" clId="{329989ED-4D35-4EF2-AF54-7A068923C368}"/>
    <pc:docChg chg="custSel addSld modSld">
      <pc:chgData name="Grazina Mirinaviciute" userId="badb3164-3f3f-4e72-ad8c-955371e463db" providerId="ADAL" clId="{329989ED-4D35-4EF2-AF54-7A068923C368}" dt="2024-03-13T09:06:01.462" v="45" actId="1076"/>
      <pc:docMkLst>
        <pc:docMk/>
      </pc:docMkLst>
      <pc:sldChg chg="addSp delSp modSp mod">
        <pc:chgData name="Grazina Mirinaviciute" userId="badb3164-3f3f-4e72-ad8c-955371e463db" providerId="ADAL" clId="{329989ED-4D35-4EF2-AF54-7A068923C368}" dt="2024-03-13T09:05:32.686" v="41"/>
        <pc:sldMkLst>
          <pc:docMk/>
          <pc:sldMk cId="2457346198" sldId="282"/>
        </pc:sldMkLst>
        <pc:spChg chg="mod">
          <ac:chgData name="Grazina Mirinaviciute" userId="badb3164-3f3f-4e72-ad8c-955371e463db" providerId="ADAL" clId="{329989ED-4D35-4EF2-AF54-7A068923C368}" dt="2024-03-13T09:05:32.686" v="41"/>
          <ac:spMkLst>
            <pc:docMk/>
            <pc:sldMk cId="2457346198" sldId="282"/>
            <ac:spMk id="2" creationId="{E5CEACAA-0DE1-6B3E-AE11-622B261C6C31}"/>
          </ac:spMkLst>
        </pc:spChg>
        <pc:spChg chg="del">
          <ac:chgData name="Grazina Mirinaviciute" userId="badb3164-3f3f-4e72-ad8c-955371e463db" providerId="ADAL" clId="{329989ED-4D35-4EF2-AF54-7A068923C368}" dt="2024-03-13T09:04:34.759" v="2"/>
          <ac:spMkLst>
            <pc:docMk/>
            <pc:sldMk cId="2457346198" sldId="282"/>
            <ac:spMk id="3" creationId="{664EC00A-F7CB-ECBE-7B41-83AB5A6626BF}"/>
          </ac:spMkLst>
        </pc:spChg>
        <pc:picChg chg="add mod">
          <ac:chgData name="Grazina Mirinaviciute" userId="badb3164-3f3f-4e72-ad8c-955371e463db" providerId="ADAL" clId="{329989ED-4D35-4EF2-AF54-7A068923C368}" dt="2024-03-13T09:04:55.560" v="5" actId="1076"/>
          <ac:picMkLst>
            <pc:docMk/>
            <pc:sldMk cId="2457346198" sldId="282"/>
            <ac:picMk id="5" creationId="{6F549CFB-134B-6C7E-CCA1-07071451B2A0}"/>
          </ac:picMkLst>
        </pc:picChg>
      </pc:sldChg>
      <pc:sldChg chg="addSp delSp modSp new mod">
        <pc:chgData name="Grazina Mirinaviciute" userId="badb3164-3f3f-4e72-ad8c-955371e463db" providerId="ADAL" clId="{329989ED-4D35-4EF2-AF54-7A068923C368}" dt="2024-03-13T09:06:01.462" v="45" actId="1076"/>
        <pc:sldMkLst>
          <pc:docMk/>
          <pc:sldMk cId="2822165295" sldId="283"/>
        </pc:sldMkLst>
        <pc:spChg chg="mod">
          <ac:chgData name="Grazina Mirinaviciute" userId="badb3164-3f3f-4e72-ad8c-955371e463db" providerId="ADAL" clId="{329989ED-4D35-4EF2-AF54-7A068923C368}" dt="2024-03-13T09:05:25.190" v="40" actId="20577"/>
          <ac:spMkLst>
            <pc:docMk/>
            <pc:sldMk cId="2822165295" sldId="283"/>
            <ac:spMk id="2" creationId="{900B4503-B806-56F0-BDD5-D846290256B1}"/>
          </ac:spMkLst>
        </pc:spChg>
        <pc:spChg chg="del">
          <ac:chgData name="Grazina Mirinaviciute" userId="badb3164-3f3f-4e72-ad8c-955371e463db" providerId="ADAL" clId="{329989ED-4D35-4EF2-AF54-7A068923C368}" dt="2024-03-13T09:05:48.532" v="42"/>
          <ac:spMkLst>
            <pc:docMk/>
            <pc:sldMk cId="2822165295" sldId="283"/>
            <ac:spMk id="3" creationId="{8AADD513-2BE0-EE41-BB69-516F749B9F1B}"/>
          </ac:spMkLst>
        </pc:spChg>
        <pc:picChg chg="add mod">
          <ac:chgData name="Grazina Mirinaviciute" userId="badb3164-3f3f-4e72-ad8c-955371e463db" providerId="ADAL" clId="{329989ED-4D35-4EF2-AF54-7A068923C368}" dt="2024-03-13T09:06:01.462" v="45" actId="1076"/>
          <ac:picMkLst>
            <pc:docMk/>
            <pc:sldMk cId="2822165295" sldId="283"/>
            <ac:picMk id="5" creationId="{37A7D148-04A6-F6C1-6405-F2C3F1536903}"/>
          </ac:picMkLst>
        </pc:picChg>
      </pc:sldChg>
    </pc:docChg>
  </pc:docChgLst>
  <pc:docChgLst>
    <pc:chgData name="Katja Siling" userId="S::katja.siling@ecdc.europa.eu::f1dc0580-cf8d-4e80-a1ac-903a1c3a29f7" providerId="AD" clId="Web-{7E626F76-3F13-9A7B-CE06-39199F5E236E}"/>
    <pc:docChg chg="delSld">
      <pc:chgData name="Katja Siling" userId="S::katja.siling@ecdc.europa.eu::f1dc0580-cf8d-4e80-a1ac-903a1c3a29f7" providerId="AD" clId="Web-{7E626F76-3F13-9A7B-CE06-39199F5E236E}" dt="2024-02-23T12:31:07.725" v="0"/>
      <pc:docMkLst>
        <pc:docMk/>
      </pc:docMkLst>
      <pc:sldChg chg="del">
        <pc:chgData name="Katja Siling" userId="S::katja.siling@ecdc.europa.eu::f1dc0580-cf8d-4e80-a1ac-903a1c3a29f7" providerId="AD" clId="Web-{7E626F76-3F13-9A7B-CE06-39199F5E236E}" dt="2024-02-23T12:31:07.725" v="0"/>
        <pc:sldMkLst>
          <pc:docMk/>
          <pc:sldMk cId="2576749207" sldId="290"/>
        </pc:sldMk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clId="Web-{B5557C82-C9B0-4C82-2E7B-F9A27EF09C77}"/>
    <pc:docChg chg="modSld">
      <pc:chgData name="" userId="" providerId="" clId="Web-{B5557C82-C9B0-4C82-2E7B-F9A27EF09C77}" dt="2024-02-14T13:17:17.217" v="1" actId="20577"/>
      <pc:docMkLst>
        <pc:docMk/>
      </pc:docMkLst>
      <pc:sldChg chg="modSp">
        <pc:chgData name="" userId="" providerId="" clId="Web-{B5557C82-C9B0-4C82-2E7B-F9A27EF09C77}" dt="2024-02-14T13:17:17.217" v="1" actId="20577"/>
        <pc:sldMkLst>
          <pc:docMk/>
          <pc:sldMk cId="4007109742" sldId="256"/>
        </pc:sldMkLst>
        <pc:spChg chg="mod">
          <ac:chgData name="" userId="" providerId="" clId="Web-{B5557C82-C9B0-4C82-2E7B-F9A27EF09C77}" dt="2024-02-14T13:17:17.21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C4DEFADD-4D62-4FFE-A1EE-DCA146A521D8}"/>
    <pc:docChg chg="custSel modSld">
      <pc:chgData name="Grazina Mirinaviciute" userId="badb3164-3f3f-4e72-ad8c-955371e463db" providerId="ADAL" clId="{C4DEFADD-4D62-4FFE-A1EE-DCA146A521D8}" dt="2024-02-23T13:44:45.423" v="18" actId="14100"/>
      <pc:docMkLst>
        <pc:docMk/>
      </pc:docMkLst>
      <pc:sldChg chg="addSp delSp modSp mod delCm modCm">
        <pc:chgData name="Grazina Mirinaviciute" userId="badb3164-3f3f-4e72-ad8c-955371e463db" providerId="ADAL" clId="{C4DEFADD-4D62-4FFE-A1EE-DCA146A521D8}" dt="2024-02-23T13:44:45.423" v="18" actId="14100"/>
        <pc:sldMkLst>
          <pc:docMk/>
          <pc:sldMk cId="2969243476" sldId="289"/>
        </pc:sldMkLst>
        <pc:spChg chg="add mod">
          <ac:chgData name="Grazina Mirinaviciute" userId="badb3164-3f3f-4e72-ad8c-955371e463db" providerId="ADAL" clId="{C4DEFADD-4D62-4FFE-A1EE-DCA146A521D8}" dt="2024-02-23T13:43:37.386" v="13" actId="1076"/>
          <ac:spMkLst>
            <pc:docMk/>
            <pc:sldMk cId="2969243476" sldId="289"/>
            <ac:spMk id="3" creationId="{C79493FD-6948-85CC-2FF5-5B884F1B7943}"/>
          </ac:spMkLst>
        </pc:spChg>
        <pc:spChg chg="add del mod">
          <ac:chgData name="Grazina Mirinaviciute" userId="badb3164-3f3f-4e72-ad8c-955371e463db" providerId="ADAL" clId="{C4DEFADD-4D62-4FFE-A1EE-DCA146A521D8}" dt="2024-02-23T13:44:26.698" v="16"/>
          <ac:spMkLst>
            <pc:docMk/>
            <pc:sldMk cId="2969243476" sldId="289"/>
            <ac:spMk id="7" creationId="{7EFD9BA5-D5D7-ECAD-9772-511B471E89E7}"/>
          </ac:spMkLst>
        </pc:spChg>
        <pc:spChg chg="mod">
          <ac:chgData name="Grazina Mirinaviciute" userId="badb3164-3f3f-4e72-ad8c-955371e463db" providerId="ADAL" clId="{C4DEFADD-4D62-4FFE-A1EE-DCA146A521D8}" dt="2024-02-23T13:44:37.500" v="17" actId="1076"/>
          <ac:spMkLst>
            <pc:docMk/>
            <pc:sldMk cId="2969243476" sldId="289"/>
            <ac:spMk id="10" creationId="{32A2204B-062B-737B-DB6D-EB071F723F20}"/>
          </ac:spMkLst>
        </pc:spChg>
        <pc:picChg chg="del mod">
          <ac:chgData name="Grazina Mirinaviciute" userId="badb3164-3f3f-4e72-ad8c-955371e463db" providerId="ADAL" clId="{C4DEFADD-4D62-4FFE-A1EE-DCA146A521D8}" dt="2024-02-23T13:44:23.155" v="15" actId="478"/>
          <ac:picMkLst>
            <pc:docMk/>
            <pc:sldMk cId="2969243476" sldId="289"/>
            <ac:picMk id="5" creationId="{42B00220-850C-E74C-B560-C6760637F2D3}"/>
          </ac:picMkLst>
        </pc:picChg>
        <pc:picChg chg="add mod">
          <ac:chgData name="Grazina Mirinaviciute" userId="badb3164-3f3f-4e72-ad8c-955371e463db" providerId="ADAL" clId="{C4DEFADD-4D62-4FFE-A1EE-DCA146A521D8}" dt="2024-02-23T13:44:45.423" v="18" actId="14100"/>
          <ac:picMkLst>
            <pc:docMk/>
            <pc:sldMk cId="2969243476" sldId="289"/>
            <ac:picMk id="8" creationId="{30370FE4-D8AD-DC85-DF66-66606084EC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zina Mirinaviciute" userId="badb3164-3f3f-4e72-ad8c-955371e463db" providerId="ADAL" clId="{C4DEFADD-4D62-4FFE-A1EE-DCA146A521D8}" dt="2024-02-23T13:42:17.669" v="1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Grazina Mirinaviciute" userId="badb3164-3f3f-4e72-ad8c-955371e463db" providerId="ADAL" clId="{8AF20F23-7F35-4505-A54A-1CDD2783C648}"/>
    <pc:docChg chg="custSel addSld modSld">
      <pc:chgData name="Grazina Mirinaviciute" userId="badb3164-3f3f-4e72-ad8c-955371e463db" providerId="ADAL" clId="{8AF20F23-7F35-4505-A54A-1CDD2783C648}" dt="2024-02-22T10:53:59.057" v="11" actId="27636"/>
      <pc:docMkLst>
        <pc:docMk/>
      </pc:docMkLst>
      <pc:sldChg chg="addSp delSp modSp new mod">
        <pc:chgData name="Grazina Mirinaviciute" userId="badb3164-3f3f-4e72-ad8c-955371e463db" providerId="ADAL" clId="{8AF20F23-7F35-4505-A54A-1CDD2783C648}" dt="2024-02-22T10:53:59.057" v="11" actId="27636"/>
        <pc:sldMkLst>
          <pc:docMk/>
          <pc:sldMk cId="2969243476" sldId="289"/>
        </pc:sldMkLst>
        <pc:spChg chg="del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2" creationId="{F58B3435-CD76-D4A2-DAC2-9C1576D36996}"/>
          </ac:spMkLst>
        </pc:spChg>
        <pc:spChg chg="del">
          <ac:chgData name="Grazina Mirinaviciute" userId="badb3164-3f3f-4e72-ad8c-955371e463db" providerId="ADAL" clId="{8AF20F23-7F35-4505-A54A-1CDD2783C648}" dt="2024-02-22T10:53:24.513" v="1"/>
          <ac:spMkLst>
            <pc:docMk/>
            <pc:sldMk cId="2969243476" sldId="289"/>
            <ac:spMk id="3" creationId="{754BED2B-D3E0-C2A3-933F-B6831325D3FE}"/>
          </ac:spMkLst>
        </pc:spChg>
        <pc:spChg chg="mod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4" creationId="{7AF5C441-EE2A-DACE-94EE-3FF245476BD2}"/>
          </ac:spMkLst>
        </pc:spChg>
        <pc:spChg chg="add mod">
          <ac:chgData name="Grazina Mirinaviciute" userId="badb3164-3f3f-4e72-ad8c-955371e463db" providerId="ADAL" clId="{8AF20F23-7F35-4505-A54A-1CDD2783C648}" dt="2024-02-22T10:53:59.057" v="11" actId="27636"/>
          <ac:spMkLst>
            <pc:docMk/>
            <pc:sldMk cId="2969243476" sldId="289"/>
            <ac:spMk id="10" creationId="{32A2204B-062B-737B-DB6D-EB071F723F20}"/>
          </ac:spMkLst>
        </pc:spChg>
        <pc:picChg chg="add mod">
          <ac:chgData name="Grazina Mirinaviciute" userId="badb3164-3f3f-4e72-ad8c-955371e463db" providerId="ADAL" clId="{8AF20F23-7F35-4505-A54A-1CDD2783C648}" dt="2024-02-22T10:53:28.686" v="2" actId="26606"/>
          <ac:picMkLst>
            <pc:docMk/>
            <pc:sldMk cId="2969243476" sldId="289"/>
            <ac:picMk id="5" creationId="{42B00220-850C-E74C-B560-C6760637F2D3}"/>
          </ac:picMkLst>
        </pc:picChg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6A9C69C1-6679-4E3B-B393-16538637DE80}"/>
    <pc:docChg chg="custSel addSld delSld modSld">
      <pc:chgData name="Laura Espinosa" userId="aa594515-41af-4434-a66c-8acf261628e2" providerId="ADAL" clId="{6A9C69C1-6679-4E3B-B393-16538637DE80}" dt="2024-02-15T22:23:34.942" v="42" actId="14100"/>
      <pc:docMkLst>
        <pc:docMk/>
      </pc:docMkLst>
      <pc:sldChg chg="addSp delSp modSp add del mod">
        <pc:chgData name="Laura Espinosa" userId="aa594515-41af-4434-a66c-8acf261628e2" providerId="ADAL" clId="{6A9C69C1-6679-4E3B-B393-16538637DE80}" dt="2024-02-15T22:23:34.942" v="42" actId="14100"/>
        <pc:sldMkLst>
          <pc:docMk/>
          <pc:sldMk cId="167672678" sldId="280"/>
        </pc:sldMkLst>
        <pc:spChg chg="mod">
          <ac:chgData name="Laura Espinosa" userId="aa594515-41af-4434-a66c-8acf261628e2" providerId="ADAL" clId="{6A9C69C1-6679-4E3B-B393-16538637DE80}" dt="2024-02-06T10:06:13.331" v="1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6A9C69C1-6679-4E3B-B393-16538637DE80}" dt="2024-02-06T10:06:55.382" v="20" actId="931"/>
          <ac:spMkLst>
            <pc:docMk/>
            <pc:sldMk cId="167672678" sldId="280"/>
            <ac:spMk id="3" creationId="{E24AE995-6297-DBB7-CE3D-E866075F108D}"/>
          </ac:spMkLst>
        </pc:spChg>
        <pc:spChg chg="add del mod">
          <ac:chgData name="Laura Espinosa" userId="aa594515-41af-4434-a66c-8acf261628e2" providerId="ADAL" clId="{6A9C69C1-6679-4E3B-B393-16538637DE80}" dt="2024-02-15T22:23:29.386" v="40"/>
          <ac:spMkLst>
            <pc:docMk/>
            <pc:sldMk cId="167672678" sldId="280"/>
            <ac:spMk id="5" creationId="{53BFD829-87E2-9ACB-F0F0-B1E714711F30}"/>
          </ac:spMkLst>
        </pc:spChg>
        <pc:picChg chg="add del mod">
          <ac:chgData name="Laura Espinosa" userId="aa594515-41af-4434-a66c-8acf261628e2" providerId="ADAL" clId="{6A9C69C1-6679-4E3B-B393-16538637DE80}" dt="2024-02-15T22:23:01.519" v="3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6A9C69C1-6679-4E3B-B393-16538637DE80}" dt="2024-02-15T22:23:34.942" v="42" actId="14100"/>
          <ac:picMkLst>
            <pc:docMk/>
            <pc:sldMk cId="167672678" sldId="280"/>
            <ac:picMk id="1026" creationId="{168814E5-53FA-6D03-8DB8-9B4E06AD89B3}"/>
          </ac:picMkLst>
        </pc:picChg>
        <pc:picChg chg="del">
          <ac:chgData name="Laura Espinosa" userId="aa594515-41af-4434-a66c-8acf261628e2" providerId="ADAL" clId="{6A9C69C1-6679-4E3B-B393-16538637DE80}" dt="2024-02-06T10:06:25.727" v="19" actId="478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delSp modSp add mod">
        <pc:chgData name="Laura Espinosa" userId="aa594515-41af-4434-a66c-8acf261628e2" providerId="ADAL" clId="{6A9C69C1-6679-4E3B-B393-16538637DE80}" dt="2024-02-15T22:11:26.877" v="37" actId="14100"/>
        <pc:sldMkLst>
          <pc:docMk/>
          <pc:sldMk cId="3412311349" sldId="281"/>
        </pc:sldMkLst>
        <pc:spChg chg="mod">
          <ac:chgData name="Laura Espinosa" userId="aa594515-41af-4434-a66c-8acf261628e2" providerId="ADAL" clId="{6A9C69C1-6679-4E3B-B393-16538637DE80}" dt="2024-02-06T10:06:21.238" v="18" actId="20577"/>
          <ac:spMkLst>
            <pc:docMk/>
            <pc:sldMk cId="3412311349" sldId="281"/>
            <ac:spMk id="2" creationId="{40CCF97C-0633-0271-E2B7-B95110BD5652}"/>
          </ac:spMkLst>
        </pc:spChg>
        <pc:spChg chg="del">
          <ac:chgData name="Laura Espinosa" userId="aa594515-41af-4434-a66c-8acf261628e2" providerId="ADAL" clId="{6A9C69C1-6679-4E3B-B393-16538637DE80}" dt="2024-02-06T10:07:10.595" v="24" actId="931"/>
          <ac:spMkLst>
            <pc:docMk/>
            <pc:sldMk cId="3412311349" sldId="281"/>
            <ac:spMk id="3" creationId="{9B3E9D9B-99B1-2AA5-849B-2912046A6BB2}"/>
          </ac:spMkLst>
        </pc:spChg>
        <pc:spChg chg="add del mod">
          <ac:chgData name="Laura Espinosa" userId="aa594515-41af-4434-a66c-8acf261628e2" providerId="ADAL" clId="{6A9C69C1-6679-4E3B-B393-16538637DE80}" dt="2024-02-15T22:11:13.252" v="32" actId="931"/>
          <ac:spMkLst>
            <pc:docMk/>
            <pc:sldMk cId="3412311349" sldId="281"/>
            <ac:spMk id="5" creationId="{88DB2C45-6798-58A2-7FDF-AA6B0967EA13}"/>
          </ac:spMkLst>
        </pc:spChg>
        <pc:picChg chg="add del mod">
          <ac:chgData name="Laura Espinosa" userId="aa594515-41af-4434-a66c-8acf261628e2" providerId="ADAL" clId="{6A9C69C1-6679-4E3B-B393-16538637DE80}" dt="2024-02-15T22:10:32.169" v="31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6A9C69C1-6679-4E3B-B393-16538637DE80}" dt="2024-02-15T22:11:26.877" v="37" actId="14100"/>
          <ac:picMkLst>
            <pc:docMk/>
            <pc:sldMk cId="3412311349" sldId="281"/>
            <ac:picMk id="8" creationId="{6E9B3BB0-3FB9-ABBD-911D-AE524C3B5BD9}"/>
          </ac:picMkLst>
        </pc:picChg>
        <pc:picChg chg="del">
          <ac:chgData name="Laura Espinosa" userId="aa594515-41af-4434-a66c-8acf261628e2" providerId="ADAL" clId="{6A9C69C1-6679-4E3B-B393-16538637DE80}" dt="2024-02-06T10:06:59.553" v="23" actId="478"/>
          <ac:picMkLst>
            <pc:docMk/>
            <pc:sldMk cId="3412311349" sldId="281"/>
            <ac:picMk id="2050" creationId="{45254CC8-E897-457E-1DA5-72E5D754128B}"/>
          </ac:picMkLst>
        </pc:pic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Grazina Mirinaviciute" userId="badb3164-3f3f-4e72-ad8c-955371e463db" providerId="ADAL" clId="{737622F6-4AC3-4E9A-8B67-FC30B0379354}"/>
    <pc:docChg chg="custSel delSld modSld">
      <pc:chgData name="Grazina Mirinaviciute" userId="badb3164-3f3f-4e72-ad8c-955371e463db" providerId="ADAL" clId="{737622F6-4AC3-4E9A-8B67-FC30B0379354}" dt="2024-01-08T12:47:43.293" v="142" actId="1076"/>
      <pc:docMkLst>
        <pc:docMk/>
      </pc:docMkLst>
      <pc:sldChg chg="modSp mod">
        <pc:chgData name="Grazina Mirinaviciute" userId="badb3164-3f3f-4e72-ad8c-955371e463db" providerId="ADAL" clId="{737622F6-4AC3-4E9A-8B67-FC30B0379354}" dt="2024-01-08T12:44:02.199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37622F6-4AC3-4E9A-8B67-FC30B0379354}" dt="2024-01-08T12:44:02.19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37622F6-4AC3-4E9A-8B67-FC30B0379354}" dt="2024-01-08T12:44:06.715" v="2" actId="47"/>
        <pc:sldMkLst>
          <pc:docMk/>
          <pc:sldMk cId="2361093885" sldId="274"/>
        </pc:sldMkLst>
      </pc:sldChg>
      <pc:sldChg chg="del">
        <pc:chgData name="Grazina Mirinaviciute" userId="badb3164-3f3f-4e72-ad8c-955371e463db" providerId="ADAL" clId="{737622F6-4AC3-4E9A-8B67-FC30B0379354}" dt="2024-01-08T12:44:07.881" v="3" actId="47"/>
        <pc:sldMkLst>
          <pc:docMk/>
          <pc:sldMk cId="121138089" sldId="275"/>
        </pc:sldMkLst>
      </pc:sldChg>
      <pc:sldChg chg="del">
        <pc:chgData name="Grazina Mirinaviciute" userId="badb3164-3f3f-4e72-ad8c-955371e463db" providerId="ADAL" clId="{737622F6-4AC3-4E9A-8B67-FC30B0379354}" dt="2024-01-08T12:44:09.900" v="4" actId="47"/>
        <pc:sldMkLst>
          <pc:docMk/>
          <pc:sldMk cId="1954864086" sldId="276"/>
        </pc:sldMkLst>
      </pc:sldChg>
      <pc:sldChg chg="addSp delSp modSp mod">
        <pc:chgData name="Grazina Mirinaviciute" userId="badb3164-3f3f-4e72-ad8c-955371e463db" providerId="ADAL" clId="{737622F6-4AC3-4E9A-8B67-FC30B0379354}" dt="2024-01-08T12:47:43.293" v="142" actId="1076"/>
        <pc:sldMkLst>
          <pc:docMk/>
          <pc:sldMk cId="81042089" sldId="277"/>
        </pc:sldMkLst>
        <pc:spChg chg="mod">
          <ac:chgData name="Grazina Mirinaviciute" userId="badb3164-3f3f-4e72-ad8c-955371e463db" providerId="ADAL" clId="{737622F6-4AC3-4E9A-8B67-FC30B0379354}" dt="2024-01-08T12:46:56.128" v="138" actId="20577"/>
          <ac:spMkLst>
            <pc:docMk/>
            <pc:sldMk cId="81042089" sldId="277"/>
            <ac:spMk id="2" creationId="{FCD9D005-1595-6BEA-6409-CE098C90BF5D}"/>
          </ac:spMkLst>
        </pc:spChg>
        <pc:spChg chg="add del mod">
          <ac:chgData name="Grazina Mirinaviciute" userId="badb3164-3f3f-4e72-ad8c-955371e463db" providerId="ADAL" clId="{737622F6-4AC3-4E9A-8B67-FC30B0379354}" dt="2024-01-08T12:44:14.042" v="6"/>
          <ac:spMkLst>
            <pc:docMk/>
            <pc:sldMk cId="81042089" sldId="277"/>
            <ac:spMk id="6" creationId="{256D1214-9D9D-23AE-8019-3BB54526FFAB}"/>
          </ac:spMkLst>
        </pc:spChg>
        <pc:picChg chg="del">
          <ac:chgData name="Grazina Mirinaviciute" userId="badb3164-3f3f-4e72-ad8c-955371e463db" providerId="ADAL" clId="{737622F6-4AC3-4E9A-8B67-FC30B0379354}" dt="2024-01-08T12:44:11.637" v="5" actId="478"/>
          <ac:picMkLst>
            <pc:docMk/>
            <pc:sldMk cId="81042089" sldId="277"/>
            <ac:picMk id="5" creationId="{2FDF83F3-1038-1060-D40A-74B2D32B77E6}"/>
          </ac:picMkLst>
        </pc:picChg>
        <pc:picChg chg="add mod modCrop">
          <ac:chgData name="Grazina Mirinaviciute" userId="badb3164-3f3f-4e72-ad8c-955371e463db" providerId="ADAL" clId="{737622F6-4AC3-4E9A-8B67-FC30B0379354}" dt="2024-01-08T12:47:43.293" v="142" actId="1076"/>
          <ac:picMkLst>
            <pc:docMk/>
            <pc:sldMk cId="81042089" sldId="277"/>
            <ac:picMk id="7" creationId="{CC850869-AA67-A4D7-9346-676622AE64FF}"/>
          </ac:picMkLst>
        </pc:pic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Xanthi Andrianou" userId="deb2606c-0fde-4d20-b6c2-0c513d7432e1" providerId="ADAL" clId="{6B94BACF-011C-4962-9ACB-B31A8AE0DD33}"/>
    <pc:docChg chg="delSld modSld">
      <pc:chgData name="Xanthi Andrianou" userId="deb2606c-0fde-4d20-b6c2-0c513d7432e1" providerId="ADAL" clId="{6B94BACF-011C-4962-9ACB-B31A8AE0DD33}" dt="2024-02-09T14:24:33.112" v="4" actId="47"/>
      <pc:docMkLst>
        <pc:docMk/>
      </pc:docMkLst>
      <pc:sldChg chg="modSp mod">
        <pc:chgData name="Xanthi Andrianou" userId="deb2606c-0fde-4d20-b6c2-0c513d7432e1" providerId="ADAL" clId="{6B94BACF-011C-4962-9ACB-B31A8AE0DD33}" dt="2024-02-09T14:15:07.886" v="2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B94BACF-011C-4962-9ACB-B31A8AE0DD33}" dt="2024-02-09T14:15:07.886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6B94BACF-011C-4962-9ACB-B31A8AE0DD33}" dt="2024-02-09T14:24:33.112" v="4" actId="47"/>
        <pc:sldMkLst>
          <pc:docMk/>
          <pc:sldMk cId="689722610" sldId="279"/>
        </pc:sldMkLst>
      </pc:sldChg>
      <pc:sldChg chg="del">
        <pc:chgData name="Xanthi Andrianou" userId="deb2606c-0fde-4d20-b6c2-0c513d7432e1" providerId="ADAL" clId="{6B94BACF-011C-4962-9ACB-B31A8AE0DD33}" dt="2024-02-09T14:19:51.730" v="3" actId="47"/>
        <pc:sldMkLst>
          <pc:docMk/>
          <pc:sldMk cId="1135927152" sldId="345"/>
        </pc:sldMkLst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Grazina Mirinaviciute" userId="badb3164-3f3f-4e72-ad8c-955371e463db" providerId="ADAL" clId="{084AC650-FDD2-4369-B23A-E277A9FBFB93}"/>
    <pc:docChg chg="undo custSel addSld delSld modSld modMainMaster">
      <pc:chgData name="Grazina Mirinaviciute" userId="badb3164-3f3f-4e72-ad8c-955371e463db" providerId="ADAL" clId="{084AC650-FDD2-4369-B23A-E277A9FBFB93}" dt="2024-01-03T10:57:08.511" v="82" actId="20577"/>
      <pc:docMkLst>
        <pc:docMk/>
      </pc:docMkLst>
      <pc:sldChg chg="modSp mod">
        <pc:chgData name="Grazina Mirinaviciute" userId="badb3164-3f3f-4e72-ad8c-955371e463db" providerId="ADAL" clId="{084AC650-FDD2-4369-B23A-E277A9FBFB93}" dt="2024-01-03T10:52:33.115" v="8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084AC650-FDD2-4369-B23A-E277A9FBFB93}" dt="2024-01-03T10:52:33.115" v="8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084AC650-FDD2-4369-B23A-E277A9FBFB93}" dt="2024-01-03T10:52:22.615" v="76" actId="47"/>
        <pc:sldMkLst>
          <pc:docMk/>
          <pc:sldMk cId="3182307195" sldId="272"/>
        </pc:sldMkLst>
      </pc:sldChg>
      <pc:sldChg chg="del">
        <pc:chgData name="Grazina Mirinaviciute" userId="badb3164-3f3f-4e72-ad8c-955371e463db" providerId="ADAL" clId="{084AC650-FDD2-4369-B23A-E277A9FBFB93}" dt="2024-01-03T10:52:24.545" v="77" actId="47"/>
        <pc:sldMkLst>
          <pc:docMk/>
          <pc:sldMk cId="1849430982" sldId="273"/>
        </pc:sldMkLst>
      </pc:sldChg>
      <pc:sldChg chg="addSp delSp modSp new mod">
        <pc:chgData name="Grazina Mirinaviciute" userId="badb3164-3f3f-4e72-ad8c-955371e463db" providerId="ADAL" clId="{084AC650-FDD2-4369-B23A-E277A9FBFB93}" dt="2024-01-03T10:49:08.976" v="71" actId="20577"/>
        <pc:sldMkLst>
          <pc:docMk/>
          <pc:sldMk cId="2361093885" sldId="274"/>
        </pc:sldMkLst>
        <pc:spChg chg="add del mod">
          <ac:chgData name="Grazina Mirinaviciute" userId="badb3164-3f3f-4e72-ad8c-955371e463db" providerId="ADAL" clId="{084AC650-FDD2-4369-B23A-E277A9FBFB93}" dt="2024-01-03T10:49:08.976" v="71" actId="20577"/>
          <ac:spMkLst>
            <pc:docMk/>
            <pc:sldMk cId="2361093885" sldId="274"/>
            <ac:spMk id="2" creationId="{D3736E60-5866-D3FB-03E2-E4C6BE2E4244}"/>
          </ac:spMkLst>
        </pc:spChg>
        <pc:spChg chg="del">
          <ac:chgData name="Grazina Mirinaviciute" userId="badb3164-3f3f-4e72-ad8c-955371e463db" providerId="ADAL" clId="{084AC650-FDD2-4369-B23A-E277A9FBFB93}" dt="2024-01-03T10:45:04.042" v="4"/>
          <ac:spMkLst>
            <pc:docMk/>
            <pc:sldMk cId="2361093885" sldId="274"/>
            <ac:spMk id="3" creationId="{3A0ED6D8-21C9-EA6E-437B-DDB8FC6675EB}"/>
          </ac:spMkLst>
        </pc:spChg>
        <pc:spChg chg="mod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4" creationId="{24634E92-02AA-F9F1-097F-27732DE36403}"/>
          </ac:spMkLst>
        </pc:spChg>
        <pc:spChg chg="add del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10" creationId="{46CA7703-C087-62AF-9A81-C5420308450E}"/>
          </ac:spMkLst>
        </pc:spChg>
        <pc:graphicFrameChg chg="add del mod">
          <ac:chgData name="Grazina Mirinaviciute" userId="badb3164-3f3f-4e72-ad8c-955371e463db" providerId="ADAL" clId="{084AC650-FDD2-4369-B23A-E277A9FBFB93}" dt="2024-01-03T10:45:41.494" v="13" actId="478"/>
          <ac:graphicFrameMkLst>
            <pc:docMk/>
            <pc:sldMk cId="2361093885" sldId="274"/>
            <ac:graphicFrameMk id="6" creationId="{42CEDFFF-1099-6ED1-3BF8-D8C8A262554B}"/>
          </ac:graphicFrameMkLst>
        </pc:graphicFrameChg>
        <pc:picChg chg="add mod">
          <ac:chgData name="Grazina Mirinaviciute" userId="badb3164-3f3f-4e72-ad8c-955371e463db" providerId="ADAL" clId="{084AC650-FDD2-4369-B23A-E277A9FBFB93}" dt="2024-01-03T10:45:16.799" v="8" actId="26606"/>
          <ac:picMkLst>
            <pc:docMk/>
            <pc:sldMk cId="2361093885" sldId="274"/>
            <ac:picMk id="5" creationId="{62B52185-F13D-72F2-359A-79766FBC0614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52:12.156" v="75" actId="1076"/>
        <pc:sldMkLst>
          <pc:docMk/>
          <pc:sldMk cId="121138089" sldId="275"/>
        </pc:sldMkLst>
        <pc:spChg chg="mod">
          <ac:chgData name="Grazina Mirinaviciute" userId="badb3164-3f3f-4e72-ad8c-955371e463db" providerId="ADAL" clId="{084AC650-FDD2-4369-B23A-E277A9FBFB93}" dt="2024-01-03T10:49:05.761" v="69" actId="20577"/>
          <ac:spMkLst>
            <pc:docMk/>
            <pc:sldMk cId="121138089" sldId="275"/>
            <ac:spMk id="2" creationId="{847B410C-6B24-955C-0F76-1F807CDCBA61}"/>
          </ac:spMkLst>
        </pc:spChg>
        <pc:spChg chg="del">
          <ac:chgData name="Grazina Mirinaviciute" userId="badb3164-3f3f-4e72-ad8c-955371e463db" providerId="ADAL" clId="{084AC650-FDD2-4369-B23A-E277A9FBFB93}" dt="2024-01-03T10:52:04.984" v="72"/>
          <ac:spMkLst>
            <pc:docMk/>
            <pc:sldMk cId="121138089" sldId="275"/>
            <ac:spMk id="3" creationId="{6D56DFD6-C4DF-F9C2-A60F-A561B750CB42}"/>
          </ac:spMkLst>
        </pc:spChg>
        <pc:picChg chg="add mod">
          <ac:chgData name="Grazina Mirinaviciute" userId="badb3164-3f3f-4e72-ad8c-955371e463db" providerId="ADAL" clId="{084AC650-FDD2-4369-B23A-E277A9FBFB93}" dt="2024-01-03T10:52:12.156" v="75" actId="1076"/>
          <ac:picMkLst>
            <pc:docMk/>
            <pc:sldMk cId="121138089" sldId="275"/>
            <ac:picMk id="5" creationId="{9CF4C670-C321-AE7E-E8C6-FF588B16DC85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7:29.816" v="67" actId="20577"/>
        <pc:sldMkLst>
          <pc:docMk/>
          <pc:sldMk cId="1954864086" sldId="276"/>
        </pc:sldMkLst>
        <pc:spChg chg="mod">
          <ac:chgData name="Grazina Mirinaviciute" userId="badb3164-3f3f-4e72-ad8c-955371e463db" providerId="ADAL" clId="{084AC650-FDD2-4369-B23A-E277A9FBFB93}" dt="2024-01-03T10:47:29.816" v="67" actId="20577"/>
          <ac:spMkLst>
            <pc:docMk/>
            <pc:sldMk cId="1954864086" sldId="276"/>
            <ac:spMk id="2" creationId="{D3FC6BA5-B9B2-9C61-6491-ED7EAF60E3A7}"/>
          </ac:spMkLst>
        </pc:spChg>
        <pc:spChg chg="del">
          <ac:chgData name="Grazina Mirinaviciute" userId="badb3164-3f3f-4e72-ad8c-955371e463db" providerId="ADAL" clId="{084AC650-FDD2-4369-B23A-E277A9FBFB93}" dt="2024-01-03T10:47:09.822" v="46"/>
          <ac:spMkLst>
            <pc:docMk/>
            <pc:sldMk cId="1954864086" sldId="276"/>
            <ac:spMk id="3" creationId="{89060326-F611-944D-C2EA-122F7FECEE30}"/>
          </ac:spMkLst>
        </pc:spChg>
        <pc:picChg chg="add mod">
          <ac:chgData name="Grazina Mirinaviciute" userId="badb3164-3f3f-4e72-ad8c-955371e463db" providerId="ADAL" clId="{084AC650-FDD2-4369-B23A-E277A9FBFB93}" dt="2024-01-03T10:47:09.822" v="46"/>
          <ac:picMkLst>
            <pc:docMk/>
            <pc:sldMk cId="1954864086" sldId="276"/>
            <ac:picMk id="5" creationId="{BD12827F-0CBA-6A6B-05B3-D0D7EBC6EB79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6:57.617" v="45" actId="20577"/>
        <pc:sldMkLst>
          <pc:docMk/>
          <pc:sldMk cId="81042089" sldId="277"/>
        </pc:sldMkLst>
        <pc:spChg chg="mod">
          <ac:chgData name="Grazina Mirinaviciute" userId="badb3164-3f3f-4e72-ad8c-955371e463db" providerId="ADAL" clId="{084AC650-FDD2-4369-B23A-E277A9FBFB93}" dt="2024-01-03T10:46:57.617" v="45" actId="20577"/>
          <ac:spMkLst>
            <pc:docMk/>
            <pc:sldMk cId="81042089" sldId="277"/>
            <ac:spMk id="2" creationId="{FCD9D005-1595-6BEA-6409-CE098C90BF5D}"/>
          </ac:spMkLst>
        </pc:spChg>
        <pc:spChg chg="del">
          <ac:chgData name="Grazina Mirinaviciute" userId="badb3164-3f3f-4e72-ad8c-955371e463db" providerId="ADAL" clId="{084AC650-FDD2-4369-B23A-E277A9FBFB93}" dt="2024-01-03T10:46:12.460" v="29"/>
          <ac:spMkLst>
            <pc:docMk/>
            <pc:sldMk cId="81042089" sldId="277"/>
            <ac:spMk id="3" creationId="{4CF03190-0B4C-1B7A-5C86-1C6117611584}"/>
          </ac:spMkLst>
        </pc:spChg>
        <pc:picChg chg="add mod">
          <ac:chgData name="Grazina Mirinaviciute" userId="badb3164-3f3f-4e72-ad8c-955371e463db" providerId="ADAL" clId="{084AC650-FDD2-4369-B23A-E277A9FBFB93}" dt="2024-01-03T10:46:38.293" v="34" actId="1076"/>
          <ac:picMkLst>
            <pc:docMk/>
            <pc:sldMk cId="81042089" sldId="277"/>
            <ac:picMk id="5" creationId="{2FDF83F3-1038-1060-D40A-74B2D32B77E6}"/>
          </ac:picMkLst>
        </pc:picChg>
      </pc:sldChg>
      <pc:sldMasterChg chg="modSldLayout">
        <pc:chgData name="Grazina Mirinaviciute" userId="badb3164-3f3f-4e72-ad8c-955371e463db" providerId="ADAL" clId="{084AC650-FDD2-4369-B23A-E277A9FBFB93}" dt="2024-01-03T10:57:08.511" v="82" actId="20577"/>
        <pc:sldMasterMkLst>
          <pc:docMk/>
          <pc:sldMasterMk cId="3717505211" sldId="2147483726"/>
        </pc:sldMasterMkLst>
        <pc:sldLayoutChg chg="modSp mod">
          <pc:chgData name="Grazina Mirinaviciute" userId="badb3164-3f3f-4e72-ad8c-955371e463db" providerId="ADAL" clId="{084AC650-FDD2-4369-B23A-E277A9FBFB93}" dt="2024-01-03T10:57:08.511" v="82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Grazina Mirinaviciute" userId="badb3164-3f3f-4e72-ad8c-955371e463db" providerId="ADAL" clId="{084AC650-FDD2-4369-B23A-E277A9FBFB93}" dt="2024-01-03T10:57:08.511" v="82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Giulia Perego" userId="S::giulia.perego@ecdc.europa.eu::9fe64e90-3b8b-4aef-a0dd-c946dcd93917" providerId="AD" clId="Web-{149FDE5B-C642-17E4-F175-1586B5D1DE60}"/>
    <pc:docChg chg="addSld delSld modSld">
      <pc:chgData name="Giulia Perego" userId="S::giulia.perego@ecdc.europa.eu::9fe64e90-3b8b-4aef-a0dd-c946dcd93917" providerId="AD" clId="Web-{149FDE5B-C642-17E4-F175-1586B5D1DE60}" dt="2024-01-29T14:43:02.402" v="33" actId="1076"/>
      <pc:docMkLst>
        <pc:docMk/>
      </pc:docMkLst>
      <pc:sldChg chg="add del">
        <pc:chgData name="Giulia Perego" userId="S::giulia.perego@ecdc.europa.eu::9fe64e90-3b8b-4aef-a0dd-c946dcd93917" providerId="AD" clId="Web-{149FDE5B-C642-17E4-F175-1586B5D1DE60}" dt="2024-01-29T14:42:52.542" v="27"/>
        <pc:sldMkLst>
          <pc:docMk/>
          <pc:sldMk cId="1491197349" sldId="258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6"/>
        <pc:sldMkLst>
          <pc:docMk/>
          <pc:sldMk cId="4073167586" sldId="26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5"/>
        <pc:sldMkLst>
          <pc:docMk/>
          <pc:sldMk cId="3829373721" sldId="28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4"/>
        <pc:sldMkLst>
          <pc:docMk/>
          <pc:sldMk cId="2718625606" sldId="283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9"/>
        <pc:sldMkLst>
          <pc:docMk/>
          <pc:sldMk cId="1309329426" sldId="341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8"/>
        <pc:sldMkLst>
          <pc:docMk/>
          <pc:sldMk cId="3971868368" sldId="344"/>
        </pc:sldMkLst>
      </pc:sldChg>
      <pc:sldChg chg="modSp add del">
        <pc:chgData name="Giulia Perego" userId="S::giulia.perego@ecdc.europa.eu::9fe64e90-3b8b-4aef-a0dd-c946dcd93917" providerId="AD" clId="Web-{149FDE5B-C642-17E4-F175-1586B5D1DE60}" dt="2024-01-29T14:43:02.402" v="33" actId="1076"/>
        <pc:sldMkLst>
          <pc:docMk/>
          <pc:sldMk cId="1135927152" sldId="345"/>
        </pc:sldMkLst>
        <pc:spChg chg="mod">
          <ac:chgData name="Giulia Perego" userId="S::giulia.perego@ecdc.europa.eu::9fe64e90-3b8b-4aef-a0dd-c946dcd93917" providerId="AD" clId="Web-{149FDE5B-C642-17E4-F175-1586B5D1DE60}" dt="2024-01-29T14:43:02.402" v="33" actId="1076"/>
          <ac:spMkLst>
            <pc:docMk/>
            <pc:sldMk cId="1135927152" sldId="345"/>
            <ac:spMk id="2" creationId="{3722DBC2-A360-7A86-4011-2ABD2BA0B615}"/>
          </ac:spMkLst>
        </pc:spChg>
      </pc:sldChg>
      <pc:sldChg chg="addSp delSp modSp new del">
        <pc:chgData name="Giulia Perego" userId="S::giulia.perego@ecdc.europa.eu::9fe64e90-3b8b-4aef-a0dd-c946dcd93917" providerId="AD" clId="Web-{149FDE5B-C642-17E4-F175-1586B5D1DE60}" dt="2024-01-29T14:42:52.542" v="30"/>
        <pc:sldMkLst>
          <pc:docMk/>
          <pc:sldMk cId="2273745545" sldId="346"/>
        </pc:sldMkLst>
        <pc:spChg chg="mod">
          <ac:chgData name="Giulia Perego" userId="S::giulia.perego@ecdc.europa.eu::9fe64e90-3b8b-4aef-a0dd-c946dcd93917" providerId="AD" clId="Web-{149FDE5B-C642-17E4-F175-1586B5D1DE60}" dt="2024-01-29T14:42:09.057" v="23" actId="1076"/>
          <ac:spMkLst>
            <pc:docMk/>
            <pc:sldMk cId="2273745545" sldId="346"/>
            <ac:spMk id="2" creationId="{393BD6E6-EDE5-228A-1FD6-6CB2DFE0B5F3}"/>
          </ac:spMkLst>
        </pc:spChg>
        <pc:spChg chg="del">
          <ac:chgData name="Giulia Perego" userId="S::giulia.perego@ecdc.europa.eu::9fe64e90-3b8b-4aef-a0dd-c946dcd93917" providerId="AD" clId="Web-{149FDE5B-C642-17E4-F175-1586B5D1DE60}" dt="2024-01-29T14:41:18.822" v="15"/>
          <ac:spMkLst>
            <pc:docMk/>
            <pc:sldMk cId="2273745545" sldId="346"/>
            <ac:spMk id="3" creationId="{90A878B5-7986-3F81-3226-8A64A9D0BA25}"/>
          </ac:spMkLst>
        </pc:spChg>
        <pc:picChg chg="add mod ord">
          <ac:chgData name="Giulia Perego" userId="S::giulia.perego@ecdc.europa.eu::9fe64e90-3b8b-4aef-a0dd-c946dcd93917" providerId="AD" clId="Web-{149FDE5B-C642-17E4-F175-1586B5D1DE60}" dt="2024-01-29T14:41:18.822" v="15"/>
          <ac:picMkLst>
            <pc:docMk/>
            <pc:sldMk cId="2273745545" sldId="346"/>
            <ac:picMk id="5" creationId="{218E5B3E-4192-ADBE-59B1-CD8ADE1E9A32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1BF45C86-FCFE-426D-9E87-00F9BBE0C00C}"/>
    <pc:docChg chg="undo custSel addSld delSld modSld">
      <pc:chgData name="Grazina Mirinaviciute" userId="badb3164-3f3f-4e72-ad8c-955371e463db" providerId="ADAL" clId="{1BF45C86-FCFE-426D-9E87-00F9BBE0C00C}" dt="2024-01-17T10:30:25.656" v="55"/>
      <pc:docMkLst>
        <pc:docMk/>
      </pc:docMkLst>
      <pc:sldChg chg="modSp mod">
        <pc:chgData name="Grazina Mirinaviciute" userId="badb3164-3f3f-4e72-ad8c-955371e463db" providerId="ADAL" clId="{1BF45C86-FCFE-426D-9E87-00F9BBE0C00C}" dt="2024-01-17T10:27:46.024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BF45C86-FCFE-426D-9E87-00F9BBE0C00C}" dt="2024-01-17T10:27:46.024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BF45C86-FCFE-426D-9E87-00F9BBE0C00C}" dt="2024-01-17T10:27:50.618" v="2" actId="2696"/>
        <pc:sldMkLst>
          <pc:docMk/>
          <pc:sldMk cId="81042089" sldId="277"/>
        </pc:sldMkLst>
      </pc:sldChg>
      <pc:sldChg chg="del">
        <pc:chgData name="Grazina Mirinaviciute" userId="badb3164-3f3f-4e72-ad8c-955371e463db" providerId="ADAL" clId="{1BF45C86-FCFE-426D-9E87-00F9BBE0C00C}" dt="2024-01-17T10:27:56.395" v="4" actId="47"/>
        <pc:sldMkLst>
          <pc:docMk/>
          <pc:sldMk cId="167672678" sldId="280"/>
        </pc:sldMkLst>
      </pc:sldChg>
      <pc:sldChg chg="del">
        <pc:chgData name="Grazina Mirinaviciute" userId="badb3164-3f3f-4e72-ad8c-955371e463db" providerId="ADAL" clId="{1BF45C86-FCFE-426D-9E87-00F9BBE0C00C}" dt="2024-01-17T10:27:57.234" v="5" actId="47"/>
        <pc:sldMkLst>
          <pc:docMk/>
          <pc:sldMk cId="3412311349" sldId="281"/>
        </pc:sldMkLst>
      </pc:sldChg>
      <pc:sldChg chg="addSp delSp modSp new mod">
        <pc:chgData name="Grazina Mirinaviciute" userId="badb3164-3f3f-4e72-ad8c-955371e463db" providerId="ADAL" clId="{1BF45C86-FCFE-426D-9E87-00F9BBE0C00C}" dt="2024-01-17T10:30:25.656" v="55"/>
        <pc:sldMkLst>
          <pc:docMk/>
          <pc:sldMk cId="3829373721" sldId="282"/>
        </pc:sldMkLst>
        <pc:spChg chg="add del mod">
          <ac:chgData name="Grazina Mirinaviciute" userId="badb3164-3f3f-4e72-ad8c-955371e463db" providerId="ADAL" clId="{1BF45C86-FCFE-426D-9E87-00F9BBE0C00C}" dt="2024-01-17T10:30:25.656" v="55"/>
          <ac:spMkLst>
            <pc:docMk/>
            <pc:sldMk cId="3829373721" sldId="282"/>
            <ac:spMk id="2" creationId="{8CCC687B-038B-4776-7CE5-9F03CB4A29A1}"/>
          </ac:spMkLst>
        </pc:spChg>
        <pc:spChg chg="del">
          <ac:chgData name="Grazina Mirinaviciute" userId="badb3164-3f3f-4e72-ad8c-955371e463db" providerId="ADAL" clId="{1BF45C86-FCFE-426D-9E87-00F9BBE0C00C}" dt="2024-01-17T10:28:03.411" v="6"/>
          <ac:spMkLst>
            <pc:docMk/>
            <pc:sldMk cId="3829373721" sldId="282"/>
            <ac:spMk id="3" creationId="{A6A742D3-F24A-B519-3B73-8CE16132C5CB}"/>
          </ac:spMkLst>
        </pc:spChg>
        <pc:spChg chg="mod ord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4" creationId="{8F682383-EDE5-3438-2A01-494B070F5572}"/>
          </ac:spMkLst>
        </pc:spChg>
        <pc:spChg chg="add del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10" creationId="{EABC9A73-12BF-FE22-DF10-D044216947D4}"/>
          </ac:spMkLst>
        </pc:spChg>
        <pc:picChg chg="add mod">
          <ac:chgData name="Grazina Mirinaviciute" userId="badb3164-3f3f-4e72-ad8c-955371e463db" providerId="ADAL" clId="{1BF45C86-FCFE-426D-9E87-00F9BBE0C00C}" dt="2024-01-17T10:28:19.655" v="11" actId="1076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 new mod">
        <pc:chgData name="Grazina Mirinaviciute" userId="badb3164-3f3f-4e72-ad8c-955371e463db" providerId="ADAL" clId="{1BF45C86-FCFE-426D-9E87-00F9BBE0C00C}" dt="2024-01-17T10:30:14.401" v="51" actId="6549"/>
        <pc:sldMkLst>
          <pc:docMk/>
          <pc:sldMk cId="2718625606" sldId="283"/>
        </pc:sldMkLst>
        <pc:spChg chg="mod">
          <ac:chgData name="Grazina Mirinaviciute" userId="badb3164-3f3f-4e72-ad8c-955371e463db" providerId="ADAL" clId="{1BF45C86-FCFE-426D-9E87-00F9BBE0C00C}" dt="2024-01-17T10:30:14.401" v="51" actId="6549"/>
          <ac:spMkLst>
            <pc:docMk/>
            <pc:sldMk cId="2718625606" sldId="283"/>
            <ac:spMk id="2" creationId="{F2812DAB-4229-98DD-CC71-9711056D8718}"/>
          </ac:spMkLst>
        </pc:spChg>
        <pc:spChg chg="del">
          <ac:chgData name="Grazina Mirinaviciute" userId="badb3164-3f3f-4e72-ad8c-955371e463db" providerId="ADAL" clId="{1BF45C86-FCFE-426D-9E87-00F9BBE0C00C}" dt="2024-01-17T10:29:42.731" v="28"/>
          <ac:spMkLst>
            <pc:docMk/>
            <pc:sldMk cId="2718625606" sldId="283"/>
            <ac:spMk id="3" creationId="{D86FAA7B-9909-1EF3-486E-D91D751E727F}"/>
          </ac:spMkLst>
        </pc:spChg>
        <pc:picChg chg="add mod">
          <ac:chgData name="Grazina Mirinaviciute" userId="badb3164-3f3f-4e72-ad8c-955371e463db" providerId="ADAL" clId="{1BF45C86-FCFE-426D-9E87-00F9BBE0C00C}" dt="2024-01-17T10:29:52.750" v="31" actId="1076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11, 2024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CAA-0DE1-6B3E-AE11-622B261C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6" y="223936"/>
            <a:ext cx="10680758" cy="951722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Distribution of confirmed human cases of avian influenza A(H9N2) virus infection by year of onset and country, 1998–2024 (updated on 14 March, n=135)</a:t>
            </a:r>
            <a:endParaRPr lang="en-US" sz="200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CC66-26F9-C9F3-F855-21A7381D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8EC9F8-9F6D-8968-F543-3665C57FC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608" y="1383847"/>
            <a:ext cx="9740784" cy="49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4503-B806-56F0-BDD5-D8462902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Distribution of confirmed human cases of avian influenza A(H9N2) virus infection by age and sex, 1998–2024 (updated on 14 March, n=135)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4E2AF-6FEC-F3F3-E6A2-DB90EABC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E114F9-C930-4AEA-37EA-54195044E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050" y="1502229"/>
            <a:ext cx="8709404" cy="48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5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purl.org/dc/terms/"/>
    <ds:schemaRef ds:uri="http://schemas.microsoft.com/office/infopath/2007/PartnerControls"/>
    <ds:schemaRef ds:uri="fe73b3f6-a427-4a99-886e-da32c6de835d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603f25e7-7e5f-4593-b1ce-df9d1cf8771a"/>
    <ds:schemaRef ds:uri="http://schemas.microsoft.com/office/2006/documentManagement/types"/>
    <ds:schemaRef ds:uri="26707851-2300-44a1-a4f6-7b3a1532295f"/>
    <ds:schemaRef ds:uri="4240f11c-4df2-4a37-9be1-bdf0d4dfc21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115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Theme_ECDC</vt:lpstr>
      <vt:lpstr>Reusable maps and graphs from ECDC Communicable Disease Threats Report  Week 11, 2024 </vt:lpstr>
      <vt:lpstr>Distribution of confirmed human cases of avian influenza A(H9N2) virus infection by year of onset and country, 1998–2024 (updated on 14 March, n=135)</vt:lpstr>
      <vt:lpstr>Distribution of confirmed human cases of avian influenza A(H9N2) virus infection by age and sex, 1998–2024 (updated on 14 March, n=135)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6</cp:revision>
  <cp:lastPrinted>2017-03-24T07:50:18Z</cp:lastPrinted>
  <dcterms:created xsi:type="dcterms:W3CDTF">2015-11-05T13:02:54Z</dcterms:created>
  <dcterms:modified xsi:type="dcterms:W3CDTF">2024-03-15T15:01:19Z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