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29" r:id="rId7"/>
  </p:sldMasterIdLst>
  <p:notesMasterIdLst>
    <p:notesMasterId r:id="rId11"/>
  </p:notesMasterIdLst>
  <p:handoutMasterIdLst>
    <p:handoutMasterId r:id="rId12"/>
  </p:handoutMasterIdLst>
  <p:sldIdLst>
    <p:sldId id="256" r:id="rId8"/>
    <p:sldId id="272" r:id="rId9"/>
    <p:sldId id="273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EFE5C-66CA-0567-F794-A69884E72B82}" v="26" dt="2023-01-05T11:38:30.671"/>
    <p1510:client id="{DA3726DF-3BFB-1D5C-E6D1-27B2D4E1C006}" v="22" dt="2023-01-05T07:40:28.388"/>
    <p1510:client id="{F1727BDB-758F-49F8-927E-8084E47EACE9}" v="1" dt="2023-01-05T13:28:23.11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9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84964-A79E-76E3-05E5-ED0D8B7D02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6344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1, 2023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422A-5633-B4FC-770C-80A3B861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Sudan virus disease (SVD) cases in Uganda, 2022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7F1-2C0D-C9A4-51DF-1E64CB4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73B82F-E17B-1D07-6B54-E78046D7E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8" y="1474788"/>
            <a:ext cx="7836957" cy="4702175"/>
          </a:xfrm>
        </p:spPr>
      </p:pic>
    </p:spTree>
    <p:extLst>
      <p:ext uri="{BB962C8B-B14F-4D97-AF65-F5344CB8AC3E}">
        <p14:creationId xmlns:p14="http://schemas.microsoft.com/office/powerpoint/2010/main" val="153930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422A-5633-B4FC-770C-80A3B861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Ebola disease cases reported in </a:t>
            </a:r>
            <a:r>
              <a:rPr lang="en-GB">
                <a:latin typeface="Tahoma"/>
                <a:ea typeface="Tahoma"/>
                <a:cs typeface="Tahoma"/>
              </a:rPr>
              <a:t>Uganda 2022</a:t>
            </a:r>
            <a:r>
              <a:rPr lang="en-GB" dirty="0">
                <a:latin typeface="Tahoma"/>
                <a:ea typeface="Tahoma"/>
                <a:cs typeface="Tahoma"/>
              </a:rPr>
              <a:t>, by week of reporting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7F1-2C0D-C9A4-51DF-1E64CB4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1C9103CE-9D96-3F9F-1F66-2F9122904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554" y="1474237"/>
            <a:ext cx="9405452" cy="4702726"/>
          </a:xfrm>
        </p:spPr>
      </p:pic>
    </p:spTree>
    <p:extLst>
      <p:ext uri="{BB962C8B-B14F-4D97-AF65-F5344CB8AC3E}">
        <p14:creationId xmlns:p14="http://schemas.microsoft.com/office/powerpoint/2010/main" val="14810015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ad8864d8387eeb8e8c761174bf8779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e379a3234e57cdd9e3650230e7b279f3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FFD213-85AC-459D-B8DC-0268C8CB8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26707851-2300-44a1-a4f6-7b3a1532295f"/>
    <ds:schemaRef ds:uri="603f25e7-7e5f-4593-b1ce-df9d1cf87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79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Tahoma</vt:lpstr>
      <vt:lpstr>Theme_ECDC</vt:lpstr>
      <vt:lpstr>1_Theme_ECDC</vt:lpstr>
      <vt:lpstr>Reusable maps and graphs from ECDC Communicable Disease Threats Report  Week 1, 2023 </vt:lpstr>
      <vt:lpstr>Geographical distribution of Sudan virus disease (SVD) cases in Uganda, 2022</vt:lpstr>
      <vt:lpstr>Ebola disease cases reported in Uganda 2022, by week of reporting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21</cp:revision>
  <cp:lastPrinted>2017-03-24T07:50:18Z</cp:lastPrinted>
  <dcterms:created xsi:type="dcterms:W3CDTF">2015-11-05T13:02:54Z</dcterms:created>
  <dcterms:modified xsi:type="dcterms:W3CDTF">2023-01-05T14:50:09Z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