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Lst>
  <p:notesMasterIdLst>
    <p:notesMasterId r:id="rId12"/>
  </p:notesMasterIdLst>
  <p:handoutMasterIdLst>
    <p:handoutMasterId r:id="rId13"/>
  </p:handoutMasterIdLst>
  <p:sldIdLst>
    <p:sldId id="256" r:id="rId8"/>
    <p:sldId id="257" r:id="rId9"/>
    <p:sldId id="258" r:id="rId10"/>
    <p:sldId id="259" r:id="rId11"/>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0251" autoAdjust="0"/>
  </p:normalViewPr>
  <p:slideViewPr>
    <p:cSldViewPr snapToGrid="0">
      <p:cViewPr varScale="1">
        <p:scale>
          <a:sx n="116" d="100"/>
          <a:sy n="116" d="100"/>
        </p:scale>
        <p:origin x="1422"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51.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51,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327" y="1427152"/>
            <a:ext cx="8458217" cy="4934722"/>
          </a:xfrm>
          <a:prstGeom prst="rect">
            <a:avLst/>
          </a:prstGeom>
        </p:spPr>
      </p:pic>
      <p:sp>
        <p:nvSpPr>
          <p:cNvPr id="3" name="Rectangle 2"/>
          <p:cNvSpPr/>
          <p:nvPr/>
        </p:nvSpPr>
        <p:spPr>
          <a:xfrm>
            <a:off x="301327" y="514814"/>
            <a:ext cx="7742490" cy="535531"/>
          </a:xfrm>
          <a:prstGeom prst="rect">
            <a:avLst/>
          </a:prstGeom>
        </p:spPr>
        <p:txBody>
          <a:bodyPr wrap="square">
            <a:spAutoFit/>
          </a:bodyPr>
          <a:lstStyle/>
          <a:p>
            <a:r>
              <a:rPr lang="en-GB" sz="1600" dirty="0"/>
              <a:t>Countries and territories with reported confirmed autochthonous vector-borne</a:t>
            </a:r>
          </a:p>
          <a:p>
            <a:r>
              <a:rPr lang="en-GB" sz="1600" dirty="0"/>
              <a:t>transmission worldwide of </a:t>
            </a:r>
            <a:r>
              <a:rPr lang="en-GB" sz="1600" dirty="0" err="1"/>
              <a:t>Zika</a:t>
            </a:r>
            <a:r>
              <a:rPr lang="en-GB" sz="1600" dirty="0"/>
              <a:t> virus infection as of </a:t>
            </a:r>
            <a:r>
              <a:rPr lang="en-GB" sz="1600" dirty="0" smtClean="0"/>
              <a:t>19 December </a:t>
            </a:r>
            <a:r>
              <a:rPr lang="en-GB" sz="1600" dirty="0"/>
              <a:t>2017</a:t>
            </a:r>
          </a:p>
        </p:txBody>
      </p:sp>
    </p:spTree>
    <p:extLst>
      <p:ext uri="{BB962C8B-B14F-4D97-AF65-F5344CB8AC3E}">
        <p14:creationId xmlns:p14="http://schemas.microsoft.com/office/powerpoint/2010/main" val="268932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19" y="1579761"/>
            <a:ext cx="8111152" cy="4732236"/>
          </a:xfrm>
          <a:prstGeom prst="rect">
            <a:avLst/>
          </a:prstGeom>
        </p:spPr>
      </p:pic>
      <p:sp>
        <p:nvSpPr>
          <p:cNvPr id="3" name="Rectangle 2"/>
          <p:cNvSpPr/>
          <p:nvPr/>
        </p:nvSpPr>
        <p:spPr>
          <a:xfrm>
            <a:off x="274319" y="498189"/>
            <a:ext cx="7742490" cy="535531"/>
          </a:xfrm>
          <a:prstGeom prst="rect">
            <a:avLst/>
          </a:prstGeom>
        </p:spPr>
        <p:txBody>
          <a:bodyPr wrap="square">
            <a:spAutoFit/>
          </a:bodyPr>
          <a:lstStyle/>
          <a:p>
            <a:r>
              <a:rPr lang="en-GB" sz="1600" dirty="0"/>
              <a:t>Countries and territories with reported confirmed autochthonous vector-borne</a:t>
            </a:r>
          </a:p>
          <a:p>
            <a:r>
              <a:rPr lang="en-GB" sz="1600" dirty="0"/>
              <a:t>transmission worldwide of </a:t>
            </a:r>
            <a:r>
              <a:rPr lang="en-GB" sz="1600" dirty="0" err="1"/>
              <a:t>Zika</a:t>
            </a:r>
            <a:r>
              <a:rPr lang="en-GB" sz="1600" dirty="0"/>
              <a:t> virus infection as of </a:t>
            </a:r>
            <a:r>
              <a:rPr lang="en-GB" sz="1600" dirty="0" smtClean="0"/>
              <a:t>19 December </a:t>
            </a:r>
            <a:r>
              <a:rPr lang="en-GB" sz="1600" dirty="0"/>
              <a:t>2017</a:t>
            </a:r>
          </a:p>
        </p:txBody>
      </p:sp>
    </p:spTree>
    <p:extLst>
      <p:ext uri="{BB962C8B-B14F-4D97-AF65-F5344CB8AC3E}">
        <p14:creationId xmlns:p14="http://schemas.microsoft.com/office/powerpoint/2010/main" val="67057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35" y="1455061"/>
            <a:ext cx="8210904" cy="4790434"/>
          </a:xfrm>
          <a:prstGeom prst="rect">
            <a:avLst/>
          </a:prstGeom>
        </p:spPr>
      </p:pic>
      <p:sp>
        <p:nvSpPr>
          <p:cNvPr id="3" name="Rectangle 2"/>
          <p:cNvSpPr/>
          <p:nvPr/>
        </p:nvSpPr>
        <p:spPr>
          <a:xfrm>
            <a:off x="349135" y="423374"/>
            <a:ext cx="7742490" cy="535531"/>
          </a:xfrm>
          <a:prstGeom prst="rect">
            <a:avLst/>
          </a:prstGeom>
        </p:spPr>
        <p:txBody>
          <a:bodyPr wrap="square">
            <a:spAutoFit/>
          </a:bodyPr>
          <a:lstStyle/>
          <a:p>
            <a:r>
              <a:rPr lang="en-GB" sz="1600" dirty="0"/>
              <a:t>Countries and territories with reported confirmed autochthonous vector-borne</a:t>
            </a:r>
          </a:p>
          <a:p>
            <a:r>
              <a:rPr lang="en-GB" sz="1600" dirty="0"/>
              <a:t>transmission worldwide of </a:t>
            </a:r>
            <a:r>
              <a:rPr lang="en-GB" sz="1600" dirty="0" err="1"/>
              <a:t>Zika</a:t>
            </a:r>
            <a:r>
              <a:rPr lang="en-GB" sz="1600" dirty="0"/>
              <a:t> virus infection as of </a:t>
            </a:r>
            <a:r>
              <a:rPr lang="en-GB" sz="1600" dirty="0" smtClean="0"/>
              <a:t>19 December </a:t>
            </a:r>
            <a:r>
              <a:rPr lang="en-GB" sz="1600" dirty="0"/>
              <a:t>2017</a:t>
            </a:r>
          </a:p>
        </p:txBody>
      </p:sp>
    </p:spTree>
    <p:extLst>
      <p:ext uri="{BB962C8B-B14F-4D97-AF65-F5344CB8AC3E}">
        <p14:creationId xmlns:p14="http://schemas.microsoft.com/office/powerpoint/2010/main" val="3249085236"/>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2.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3.xml><?xml version="1.0" encoding="utf-8"?>
<ds:datastoreItem xmlns:ds="http://schemas.openxmlformats.org/officeDocument/2006/customXml" ds:itemID="{A98013DF-7568-4DE1-A15A-B72D0DA1D637}">
  <ds:schemaRefs>
    <ds:schemaRef ds:uri="http://purl.org/dc/elements/1.1/"/>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d23a570b-d7a9-49ca-a34c-8afb8206b4bf"/>
    <ds:schemaRef ds:uri="http://purl.org/dc/dcmitype/"/>
    <ds:schemaRef ds:uri="376727eb-354b-45e4-998d-f84ea079474e"/>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16356</TotalTime>
  <Words>79</Words>
  <Application>Microsoft Office PowerPoint</Application>
  <PresentationFormat>On-screen Show (4:3)</PresentationFormat>
  <Paragraphs>9</Paragraphs>
  <Slides>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Tahoma</vt:lpstr>
      <vt:lpstr>Times</vt:lpstr>
      <vt:lpstr>Wingdings</vt:lpstr>
      <vt:lpstr>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Samantha Wilson</cp:lastModifiedBy>
  <cp:revision>1043</cp:revision>
  <cp:lastPrinted>2017-03-24T07:50:18Z</cp:lastPrinted>
  <dcterms:created xsi:type="dcterms:W3CDTF">2015-11-05T13:02:54Z</dcterms:created>
  <dcterms:modified xsi:type="dcterms:W3CDTF">2017-12-21T13:32:12Z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