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2"/>
  </p:notesMasterIdLst>
  <p:handoutMasterIdLst>
    <p:handoutMasterId r:id="rId13"/>
  </p:handoutMasterIdLst>
  <p:sldIdLst>
    <p:sldId id="256" r:id="rId8"/>
    <p:sldId id="259" r:id="rId9"/>
    <p:sldId id="257" r:id="rId10"/>
    <p:sldId id="258" r:id="rId11"/>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0251" autoAdjust="0"/>
  </p:normalViewPr>
  <p:slideViewPr>
    <p:cSldViewPr snapToGrid="0">
      <p:cViewPr varScale="1">
        <p:scale>
          <a:sx n="79" d="100"/>
          <a:sy n="79" d="100"/>
        </p:scale>
        <p:origin x="894"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48.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48,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1" y="961639"/>
            <a:ext cx="8458217" cy="4934722"/>
          </a:xfrm>
          <a:prstGeom prst="rect">
            <a:avLst/>
          </a:prstGeom>
        </p:spPr>
      </p:pic>
      <p:sp>
        <p:nvSpPr>
          <p:cNvPr id="4" name="Rectangle 3"/>
          <p:cNvSpPr/>
          <p:nvPr/>
        </p:nvSpPr>
        <p:spPr>
          <a:xfrm>
            <a:off x="521293" y="157367"/>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a:t>
            </a:r>
            <a:r>
              <a:rPr lang="en-GB" sz="1600" dirty="0" smtClean="0"/>
              <a:t>30 November </a:t>
            </a:r>
            <a:r>
              <a:rPr lang="en-GB" sz="1600" dirty="0"/>
              <a:t>2017</a:t>
            </a:r>
          </a:p>
        </p:txBody>
      </p:sp>
    </p:spTree>
    <p:extLst>
      <p:ext uri="{BB962C8B-B14F-4D97-AF65-F5344CB8AC3E}">
        <p14:creationId xmlns:p14="http://schemas.microsoft.com/office/powerpoint/2010/main" val="2518761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1" y="961639"/>
            <a:ext cx="8458217" cy="4934722"/>
          </a:xfrm>
          <a:prstGeom prst="rect">
            <a:avLst/>
          </a:prstGeom>
        </p:spPr>
      </p:pic>
      <p:sp>
        <p:nvSpPr>
          <p:cNvPr id="4" name="Rectangle 3"/>
          <p:cNvSpPr/>
          <p:nvPr/>
        </p:nvSpPr>
        <p:spPr>
          <a:xfrm>
            <a:off x="521293" y="157367"/>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a:t>
            </a:r>
            <a:r>
              <a:rPr lang="en-GB" sz="1600" dirty="0" smtClean="0"/>
              <a:t>30 November </a:t>
            </a:r>
            <a:r>
              <a:rPr lang="en-GB" sz="1600" dirty="0"/>
              <a:t>2017</a:t>
            </a:r>
          </a:p>
        </p:txBody>
      </p:sp>
    </p:spTree>
    <p:extLst>
      <p:ext uri="{BB962C8B-B14F-4D97-AF65-F5344CB8AC3E}">
        <p14:creationId xmlns:p14="http://schemas.microsoft.com/office/powerpoint/2010/main" val="296295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891" y="961639"/>
            <a:ext cx="8458217" cy="4934722"/>
          </a:xfrm>
          <a:prstGeom prst="rect">
            <a:avLst/>
          </a:prstGeom>
        </p:spPr>
      </p:pic>
      <p:sp>
        <p:nvSpPr>
          <p:cNvPr id="4" name="Rectangle 3"/>
          <p:cNvSpPr/>
          <p:nvPr/>
        </p:nvSpPr>
        <p:spPr>
          <a:xfrm>
            <a:off x="521293" y="157367"/>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a:t>
            </a:r>
            <a:r>
              <a:rPr lang="en-GB" sz="1600" smtClean="0"/>
              <a:t>30 November </a:t>
            </a:r>
            <a:r>
              <a:rPr lang="en-GB" sz="1600" dirty="0"/>
              <a:t>2017</a:t>
            </a:r>
          </a:p>
        </p:txBody>
      </p:sp>
    </p:spTree>
    <p:extLst>
      <p:ext uri="{BB962C8B-B14F-4D97-AF65-F5344CB8AC3E}">
        <p14:creationId xmlns:p14="http://schemas.microsoft.com/office/powerpoint/2010/main" val="1989340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schemas.microsoft.com/sharepoint/v3"/>
    <ds:schemaRef ds:uri="http://purl.org/dc/dcmitype/"/>
    <ds:schemaRef ds:uri="d23a570b-d7a9-49ca-a34c-8afb8206b4bf"/>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376727eb-354b-45e4-998d-f84ea079474e"/>
    <ds:schemaRef ds:uri="http://purl.org/dc/terms/"/>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16325</TotalTime>
  <Words>79</Words>
  <Application>Microsoft Office PowerPoint</Application>
  <PresentationFormat>On-screen Show (4:3)</PresentationFormat>
  <Paragraphs>9</Paragraphs>
  <Slides>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1029</cp:revision>
  <cp:lastPrinted>2017-03-24T07:50:18Z</cp:lastPrinted>
  <dcterms:created xsi:type="dcterms:W3CDTF">2015-11-05T13:02:54Z</dcterms:created>
  <dcterms:modified xsi:type="dcterms:W3CDTF">2017-12-01T14:05:37Z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