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299" r:id="rId13"/>
    <p:sldId id="300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10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15/11/2019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46,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13 November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3" t="3071" r="7210" b="6959"/>
          <a:stretch/>
        </p:blipFill>
        <p:spPr>
          <a:xfrm>
            <a:off x="1030513" y="727776"/>
            <a:ext cx="9129486" cy="58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13 November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637235"/>
            <a:ext cx="9641055" cy="58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13 November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091" r="1562" b="2210"/>
          <a:stretch/>
        </p:blipFill>
        <p:spPr>
          <a:xfrm>
            <a:off x="1928690" y="523702"/>
            <a:ext cx="7839424" cy="59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Distribution of confirmed human cases of A(H9N2) by reporting country, since 1998 and as of 8 November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47" y="1174842"/>
            <a:ext cx="9849990" cy="5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3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Geographical distribution of confirmed human cases of A(H9N2), since 1998 – and as of 8 November </a:t>
            </a:r>
            <a:r>
              <a:rPr lang="en-GB" dirty="0" smtClean="0"/>
              <a:t>2019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87" y="995356"/>
            <a:ext cx="7328262" cy="56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373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d23a570b-d7a9-49ca-a34c-8afb8206b4bf"/>
    <ds:schemaRef ds:uri="http://purl.org/dc/elements/1.1/"/>
    <ds:schemaRef ds:uri="http://schemas.microsoft.com/office/2006/metadata/properties"/>
    <ds:schemaRef ds:uri="http://schemas.microsoft.com/office/infopath/2007/PartnerControls"/>
    <ds:schemaRef ds:uri="376727eb-354b-45e4-998d-f84ea079474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21711</TotalTime>
  <Words>119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46, 2019 </vt:lpstr>
      <vt:lpstr>PowerPoint Presentation</vt:lpstr>
      <vt:lpstr>Ebola Virus Disease case distribution in DRC and Uganda as of 13 November 2019</vt:lpstr>
      <vt:lpstr>PowerPoint Presentation</vt:lpstr>
      <vt:lpstr>PowerPoint Presentation</vt:lpstr>
      <vt:lpstr>PowerPoint Presentation</vt:lpstr>
      <vt:lpstr>Distribution of confirmed human cases of A(H9N2) by reporting country, since 1998 and as of 8 November 2019</vt:lpstr>
      <vt:lpstr>Geographical distribution of confirmed human cases of A(H9N2), since 1998 – and as of 8 November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1714</cp:revision>
  <cp:lastPrinted>2017-03-24T07:50:18Z</cp:lastPrinted>
  <dcterms:created xsi:type="dcterms:W3CDTF">2015-11-05T13:02:54Z</dcterms:created>
  <dcterms:modified xsi:type="dcterms:W3CDTF">2019-11-15T11:03:53Z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