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5.xml" ContentType="application/vnd.openxmlformats-officedocument.presentationml.slideLayout+xml"/>
  <Override PartName="/ppt/theme/theme6.xml" ContentType="application/vnd.openxmlformats-officedocument.theme+xml"/>
  <Override PartName="/ppt/slideLayouts/slideLayout6.xml" ContentType="application/vnd.openxmlformats-officedocument.presentationml.slideLayout+xml"/>
  <Override PartName="/ppt/theme/theme7.xml" ContentType="application/vnd.openxmlformats-officedocument.theme+xml"/>
  <Override PartName="/ppt/slideLayouts/slideLayout7.xml" ContentType="application/vnd.openxmlformats-officedocument.presentationml.slideLayout+xml"/>
  <Override PartName="/ppt/theme/theme8.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6"/>
    <p:sldMasterId id="2147483716" r:id="rId7"/>
    <p:sldMasterId id="2147483719" r:id="rId8"/>
    <p:sldMasterId id="2147483724" r:id="rId9"/>
    <p:sldMasterId id="2147483726" r:id="rId10"/>
    <p:sldMasterId id="2147483728" r:id="rId11"/>
    <p:sldMasterId id="2147483730" r:id="rId12"/>
    <p:sldMasterId id="2147483732" r:id="rId13"/>
    <p:sldMasterId id="2147483734" r:id="rId14"/>
  </p:sldMasterIdLst>
  <p:notesMasterIdLst>
    <p:notesMasterId r:id="rId20"/>
  </p:notesMasterIdLst>
  <p:handoutMasterIdLst>
    <p:handoutMasterId r:id="rId21"/>
  </p:handoutMasterIdLst>
  <p:sldIdLst>
    <p:sldId id="256" r:id="rId15"/>
    <p:sldId id="412" r:id="rId16"/>
    <p:sldId id="413" r:id="rId17"/>
    <p:sldId id="411" r:id="rId18"/>
    <p:sldId id="410" r:id="rId19"/>
  </p:sldIdLst>
  <p:sldSz cx="9144000" cy="6858000" type="screen4x3"/>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9BF7F"/>
    <a:srgbClr val="FFE471"/>
    <a:srgbClr val="FF9999"/>
    <a:srgbClr val="FF99CC"/>
    <a:srgbClr val="FFCC00"/>
    <a:srgbClr val="FF9933"/>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7" autoAdjust="0"/>
    <p:restoredTop sz="95441" autoAdjust="0"/>
  </p:normalViewPr>
  <p:slideViewPr>
    <p:cSldViewPr snapToGrid="0">
      <p:cViewPr varScale="1">
        <p:scale>
          <a:sx n="87" d="100"/>
          <a:sy n="87" d="100"/>
        </p:scale>
        <p:origin x="43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79" d="100"/>
          <a:sy n="79" d="100"/>
        </p:scale>
        <p:origin x="3960"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Master" Target="slideMasters/slideMaster8.xml"/><Relationship Id="rId18" Type="http://schemas.openxmlformats.org/officeDocument/2006/relationships/slide" Target="slides/slide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2.xml"/><Relationship Id="rId12" Type="http://schemas.openxmlformats.org/officeDocument/2006/relationships/slideMaster" Target="slideMasters/slideMaster7.xml"/><Relationship Id="rId17" Type="http://schemas.openxmlformats.org/officeDocument/2006/relationships/slide" Target="slides/slide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1.xml"/><Relationship Id="rId23" Type="http://schemas.openxmlformats.org/officeDocument/2006/relationships/presProps" Target="presProps.xml"/><Relationship Id="rId10" Type="http://schemas.openxmlformats.org/officeDocument/2006/relationships/slideMaster" Target="slideMasters/slideMaster5.xml"/><Relationship Id="rId19"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Master" Target="slideMasters/slideMaster9.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dms.ecdcnet.europa.eu/sites/srs/eir/eieo/eidb/measles/MEAS_ROU_2016_DataSet.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[MEAS_ROU_2016_DataSet.xlsm]Pivot_New!PivotTable3</c:name>
    <c:fmtId val="149"/>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pivotFmt>
      <c:pivotFmt>
        <c:idx val="22"/>
        <c:spPr>
          <a:solidFill>
            <a:schemeClr val="accent1"/>
          </a:solidFill>
          <a:ln>
            <a:noFill/>
          </a:ln>
          <a:effectLst/>
        </c:spPr>
        <c:marker>
          <c:symbol val="none"/>
        </c:marker>
      </c:pivotFmt>
      <c:pivotFmt>
        <c:idx val="23"/>
        <c:spPr>
          <a:solidFill>
            <a:schemeClr val="accent1"/>
          </a:solidFill>
          <a:ln>
            <a:noFill/>
          </a:ln>
          <a:effectLst/>
        </c:spPr>
        <c:marker>
          <c:symbol val="none"/>
        </c:marker>
      </c:pivotFmt>
      <c:pivotFmt>
        <c:idx val="24"/>
        <c:spPr>
          <a:solidFill>
            <a:schemeClr val="accent1"/>
          </a:solidFill>
          <a:ln>
            <a:noFill/>
          </a:ln>
          <a:effectLst/>
        </c:spPr>
        <c:marker>
          <c:symbol val="none"/>
        </c:marker>
      </c:pivotFmt>
      <c:pivotFmt>
        <c:idx val="25"/>
        <c:spPr>
          <a:solidFill>
            <a:schemeClr val="accent1"/>
          </a:solidFill>
          <a:ln>
            <a:noFill/>
          </a:ln>
          <a:effectLst/>
        </c:spPr>
        <c:marker>
          <c:symbol val="none"/>
        </c:marker>
      </c:pivotFmt>
      <c:pivotFmt>
        <c:idx val="26"/>
        <c:spPr>
          <a:solidFill>
            <a:schemeClr val="accent1"/>
          </a:solidFill>
          <a:ln>
            <a:noFill/>
          </a:ln>
          <a:effectLst/>
        </c:spPr>
        <c:marker>
          <c:symbol val="none"/>
        </c:marker>
      </c:pivotFmt>
      <c:pivotFmt>
        <c:idx val="27"/>
        <c:spPr>
          <a:solidFill>
            <a:schemeClr val="accent1"/>
          </a:solidFill>
          <a:ln>
            <a:noFill/>
          </a:ln>
          <a:effectLst/>
        </c:spPr>
        <c:marker>
          <c:symbol val="none"/>
        </c:marker>
      </c:pivotFmt>
      <c:pivotFmt>
        <c:idx val="28"/>
        <c:spPr>
          <a:solidFill>
            <a:schemeClr val="accent1"/>
          </a:solidFill>
          <a:ln>
            <a:noFill/>
          </a:ln>
          <a:effectLst/>
        </c:spPr>
        <c:marker>
          <c:symbol val="none"/>
        </c:marker>
      </c:pivotFmt>
      <c:pivotFmt>
        <c:idx val="29"/>
        <c:spPr>
          <a:solidFill>
            <a:schemeClr val="accent1"/>
          </a:solidFill>
          <a:ln>
            <a:noFill/>
          </a:ln>
          <a:effectLst/>
        </c:spPr>
        <c:marker>
          <c:symbol val="none"/>
        </c:marker>
      </c:pivotFmt>
      <c:pivotFmt>
        <c:idx val="30"/>
        <c:spPr>
          <a:solidFill>
            <a:schemeClr val="accent1"/>
          </a:solidFill>
          <a:ln>
            <a:noFill/>
          </a:ln>
          <a:effectLst/>
        </c:spPr>
        <c:marker>
          <c:symbol val="none"/>
        </c:marker>
      </c:pivotFmt>
      <c:pivotFmt>
        <c:idx val="31"/>
        <c:spPr>
          <a:solidFill>
            <a:schemeClr val="accent1"/>
          </a:solidFill>
          <a:ln>
            <a:noFill/>
          </a:ln>
          <a:effectLst/>
        </c:spPr>
        <c:marker>
          <c:symbol val="none"/>
        </c:marker>
      </c:pivotFmt>
      <c:pivotFmt>
        <c:idx val="32"/>
        <c:spPr>
          <a:solidFill>
            <a:schemeClr val="accent1"/>
          </a:solidFill>
          <a:ln>
            <a:noFill/>
          </a:ln>
          <a:effectLst/>
        </c:spPr>
        <c:marker>
          <c:symbol val="none"/>
        </c:marker>
      </c:pivotFmt>
      <c:pivotFmt>
        <c:idx val="33"/>
        <c:spPr>
          <a:solidFill>
            <a:schemeClr val="accent1"/>
          </a:solidFill>
          <a:ln>
            <a:noFill/>
          </a:ln>
          <a:effectLst/>
        </c:spPr>
        <c:marker>
          <c:symbol val="none"/>
        </c:marker>
      </c:pivotFmt>
      <c:pivotFmt>
        <c:idx val="34"/>
        <c:spPr>
          <a:solidFill>
            <a:schemeClr val="accent1"/>
          </a:solidFill>
          <a:ln>
            <a:noFill/>
          </a:ln>
          <a:effectLst/>
        </c:spPr>
        <c:marker>
          <c:symbol val="none"/>
        </c:marker>
      </c:pivotFmt>
      <c:pivotFmt>
        <c:idx val="35"/>
        <c:spPr>
          <a:solidFill>
            <a:schemeClr val="accent1"/>
          </a:solidFill>
          <a:ln>
            <a:noFill/>
          </a:ln>
          <a:effectLst/>
        </c:spPr>
        <c:marker>
          <c:symbol val="none"/>
        </c:marker>
      </c:pivotFmt>
      <c:pivotFmt>
        <c:idx val="36"/>
        <c:spPr>
          <a:solidFill>
            <a:schemeClr val="accent1"/>
          </a:solidFill>
          <a:ln>
            <a:noFill/>
          </a:ln>
          <a:effectLst/>
        </c:spPr>
        <c:marker>
          <c:symbol val="none"/>
        </c:marker>
      </c:pivotFmt>
      <c:pivotFmt>
        <c:idx val="37"/>
        <c:spPr>
          <a:solidFill>
            <a:schemeClr val="accent1"/>
          </a:solidFill>
          <a:ln>
            <a:noFill/>
          </a:ln>
          <a:effectLst/>
        </c:spPr>
        <c:marker>
          <c:symbol val="none"/>
        </c:marker>
      </c:pivotFmt>
      <c:pivotFmt>
        <c:idx val="38"/>
        <c:spPr>
          <a:solidFill>
            <a:schemeClr val="accent1"/>
          </a:solidFill>
          <a:ln>
            <a:noFill/>
          </a:ln>
          <a:effectLst/>
        </c:spPr>
        <c:marker>
          <c:symbol val="none"/>
        </c:marker>
      </c:pivotFmt>
      <c:pivotFmt>
        <c:idx val="39"/>
        <c:spPr>
          <a:solidFill>
            <a:schemeClr val="accent1"/>
          </a:solidFill>
          <a:ln>
            <a:noFill/>
          </a:ln>
          <a:effectLst/>
        </c:spPr>
        <c:marker>
          <c:symbol val="none"/>
        </c:marker>
      </c:pivotFmt>
      <c:pivotFmt>
        <c:idx val="40"/>
        <c:spPr>
          <a:solidFill>
            <a:schemeClr val="accent1"/>
          </a:solidFill>
          <a:ln>
            <a:noFill/>
          </a:ln>
          <a:effectLst/>
        </c:spPr>
        <c:marker>
          <c:symbol val="none"/>
        </c:marker>
      </c:pivotFmt>
      <c:pivotFmt>
        <c:idx val="41"/>
        <c:spPr>
          <a:solidFill>
            <a:schemeClr val="accent1"/>
          </a:solidFill>
          <a:ln>
            <a:noFill/>
          </a:ln>
          <a:effectLst/>
        </c:spPr>
        <c:marker>
          <c:symbol val="none"/>
        </c:marker>
      </c:pivotFmt>
      <c:pivotFmt>
        <c:idx val="42"/>
        <c:spPr>
          <a:solidFill>
            <a:schemeClr val="accent1"/>
          </a:solidFill>
          <a:ln>
            <a:noFill/>
          </a:ln>
          <a:effectLst/>
        </c:spPr>
        <c:marker>
          <c:symbol val="none"/>
        </c:marker>
      </c:pivotFmt>
      <c:pivotFmt>
        <c:idx val="43"/>
        <c:spPr>
          <a:solidFill>
            <a:schemeClr val="accent1"/>
          </a:solidFill>
          <a:ln>
            <a:noFill/>
          </a:ln>
          <a:effectLst/>
        </c:spPr>
        <c:marker>
          <c:symbol val="none"/>
        </c:marker>
      </c:pivotFmt>
      <c:pivotFmt>
        <c:idx val="44"/>
        <c:spPr>
          <a:solidFill>
            <a:schemeClr val="accent1"/>
          </a:solidFill>
          <a:ln>
            <a:noFill/>
          </a:ln>
          <a:effectLst/>
        </c:spPr>
        <c:marker>
          <c:symbol val="none"/>
        </c:marker>
      </c:pivotFmt>
      <c:pivotFmt>
        <c:idx val="45"/>
        <c:spPr>
          <a:solidFill>
            <a:schemeClr val="accent1"/>
          </a:solidFill>
          <a:ln>
            <a:noFill/>
          </a:ln>
          <a:effectLst/>
        </c:spPr>
        <c:marker>
          <c:symbol val="none"/>
        </c:marker>
      </c:pivotFmt>
      <c:pivotFmt>
        <c:idx val="46"/>
        <c:spPr>
          <a:solidFill>
            <a:schemeClr val="accent1"/>
          </a:solidFill>
          <a:ln>
            <a:noFill/>
          </a:ln>
          <a:effectLst/>
        </c:spPr>
        <c:marker>
          <c:symbol val="none"/>
        </c:marker>
      </c:pivotFmt>
      <c:pivotFmt>
        <c:idx val="47"/>
        <c:spPr>
          <a:solidFill>
            <a:schemeClr val="accent1"/>
          </a:solidFill>
          <a:ln>
            <a:noFill/>
          </a:ln>
          <a:effectLst/>
        </c:spPr>
        <c:marker>
          <c:symbol val="none"/>
        </c:marker>
      </c:pivotFmt>
      <c:pivotFmt>
        <c:idx val="48"/>
        <c:spPr>
          <a:solidFill>
            <a:schemeClr val="accent1"/>
          </a:solidFill>
          <a:ln>
            <a:noFill/>
          </a:ln>
          <a:effectLst/>
        </c:spPr>
        <c:marker>
          <c:symbol val="none"/>
        </c:marker>
      </c:pivotFmt>
      <c:pivotFmt>
        <c:idx val="49"/>
        <c:spPr>
          <a:solidFill>
            <a:schemeClr val="accent1"/>
          </a:solidFill>
          <a:ln>
            <a:noFill/>
          </a:ln>
          <a:effectLst/>
        </c:spPr>
        <c:marker>
          <c:symbol val="none"/>
        </c:marker>
      </c:pivotFmt>
      <c:pivotFmt>
        <c:idx val="50"/>
        <c:spPr>
          <a:solidFill>
            <a:schemeClr val="accent1"/>
          </a:solidFill>
          <a:ln>
            <a:noFill/>
          </a:ln>
          <a:effectLst/>
        </c:spPr>
        <c:marker>
          <c:symbol val="none"/>
        </c:marker>
      </c:pivotFmt>
      <c:pivotFmt>
        <c:idx val="51"/>
        <c:spPr>
          <a:solidFill>
            <a:schemeClr val="accent1"/>
          </a:solidFill>
          <a:ln>
            <a:noFill/>
          </a:ln>
          <a:effectLst/>
        </c:spPr>
        <c:marker>
          <c:symbol val="none"/>
        </c:marker>
      </c:pivotFmt>
      <c:pivotFmt>
        <c:idx val="52"/>
        <c:spPr>
          <a:solidFill>
            <a:schemeClr val="accent1"/>
          </a:solidFill>
          <a:ln>
            <a:noFill/>
          </a:ln>
          <a:effectLst/>
        </c:spPr>
        <c:marker>
          <c:symbol val="none"/>
        </c:marker>
      </c:pivotFmt>
      <c:pivotFmt>
        <c:idx val="53"/>
        <c:spPr>
          <a:solidFill>
            <a:schemeClr val="accent1"/>
          </a:solidFill>
          <a:ln>
            <a:noFill/>
          </a:ln>
          <a:effectLst/>
        </c:spPr>
        <c:marker>
          <c:symbol val="none"/>
        </c:marker>
      </c:pivotFmt>
      <c:pivotFmt>
        <c:idx val="54"/>
        <c:spPr>
          <a:solidFill>
            <a:schemeClr val="accent1"/>
          </a:solidFill>
          <a:ln>
            <a:noFill/>
          </a:ln>
          <a:effectLst/>
        </c:spPr>
        <c:marker>
          <c:symbol val="none"/>
        </c:marker>
      </c:pivotFmt>
      <c:pivotFmt>
        <c:idx val="55"/>
        <c:spPr>
          <a:solidFill>
            <a:schemeClr val="accent1"/>
          </a:solidFill>
          <a:ln>
            <a:noFill/>
          </a:ln>
          <a:effectLst/>
        </c:spPr>
        <c:marker>
          <c:symbol val="none"/>
        </c:marker>
      </c:pivotFmt>
      <c:pivotFmt>
        <c:idx val="56"/>
        <c:spPr>
          <a:solidFill>
            <a:schemeClr val="accent1"/>
          </a:solidFill>
          <a:ln>
            <a:noFill/>
          </a:ln>
          <a:effectLst/>
        </c:spPr>
        <c:marker>
          <c:symbol val="none"/>
        </c:marker>
      </c:pivotFmt>
      <c:pivotFmt>
        <c:idx val="57"/>
        <c:spPr>
          <a:solidFill>
            <a:schemeClr val="accent1"/>
          </a:solidFill>
          <a:ln>
            <a:noFill/>
          </a:ln>
          <a:effectLst/>
        </c:spPr>
        <c:marker>
          <c:symbol val="none"/>
        </c:marker>
      </c:pivotFmt>
      <c:pivotFmt>
        <c:idx val="58"/>
        <c:spPr>
          <a:solidFill>
            <a:schemeClr val="accent1"/>
          </a:solidFill>
          <a:ln>
            <a:noFill/>
          </a:ln>
          <a:effectLst/>
        </c:spPr>
        <c:marker>
          <c:symbol val="none"/>
        </c:marker>
      </c:pivotFmt>
      <c:pivotFmt>
        <c:idx val="59"/>
        <c:spPr>
          <a:solidFill>
            <a:schemeClr val="accent1"/>
          </a:solidFill>
          <a:ln>
            <a:noFill/>
          </a:ln>
          <a:effectLst/>
        </c:spPr>
        <c:marker>
          <c:symbol val="none"/>
        </c:marker>
      </c:pivotFmt>
      <c:pivotFmt>
        <c:idx val="60"/>
        <c:spPr>
          <a:solidFill>
            <a:schemeClr val="accent1"/>
          </a:solidFill>
          <a:ln>
            <a:noFill/>
          </a:ln>
          <a:effectLst/>
        </c:spPr>
        <c:marker>
          <c:symbol val="none"/>
        </c:marker>
      </c:pivotFmt>
      <c:pivotFmt>
        <c:idx val="61"/>
        <c:spPr>
          <a:solidFill>
            <a:schemeClr val="accent1"/>
          </a:solidFill>
          <a:ln>
            <a:noFill/>
          </a:ln>
          <a:effectLst/>
        </c:spPr>
        <c:marker>
          <c:symbol val="none"/>
        </c:marker>
      </c:pivotFmt>
      <c:pivotFmt>
        <c:idx val="62"/>
        <c:spPr>
          <a:solidFill>
            <a:schemeClr val="accent1"/>
          </a:solidFill>
          <a:ln>
            <a:noFill/>
          </a:ln>
          <a:effectLst/>
        </c:spPr>
        <c:marker>
          <c:symbol val="none"/>
        </c:marker>
      </c:pivotFmt>
      <c:pivotFmt>
        <c:idx val="63"/>
        <c:spPr>
          <a:solidFill>
            <a:schemeClr val="accent1"/>
          </a:solidFill>
          <a:ln>
            <a:noFill/>
          </a:ln>
          <a:effectLst/>
        </c:spPr>
        <c:marker>
          <c:symbol val="none"/>
        </c:marker>
      </c:pivotFmt>
      <c:pivotFmt>
        <c:idx val="64"/>
        <c:spPr>
          <a:solidFill>
            <a:schemeClr val="accent1"/>
          </a:solidFill>
          <a:ln>
            <a:noFill/>
          </a:ln>
          <a:effectLst/>
        </c:spPr>
        <c:marker>
          <c:symbol val="none"/>
        </c:marker>
      </c:pivotFmt>
      <c:pivotFmt>
        <c:idx val="65"/>
        <c:spPr>
          <a:solidFill>
            <a:schemeClr val="accent1"/>
          </a:solidFill>
          <a:ln>
            <a:noFill/>
          </a:ln>
          <a:effectLst/>
        </c:spPr>
        <c:marker>
          <c:symbol val="none"/>
        </c:marker>
      </c:pivotFmt>
      <c:pivotFmt>
        <c:idx val="66"/>
        <c:spPr>
          <a:solidFill>
            <a:schemeClr val="accent1"/>
          </a:solidFill>
          <a:ln>
            <a:noFill/>
          </a:ln>
          <a:effectLst/>
        </c:spPr>
        <c:marker>
          <c:symbol val="none"/>
        </c:marker>
      </c:pivotFmt>
      <c:pivotFmt>
        <c:idx val="67"/>
        <c:spPr>
          <a:solidFill>
            <a:schemeClr val="accent1"/>
          </a:solidFill>
          <a:ln>
            <a:noFill/>
          </a:ln>
          <a:effectLst/>
        </c:spPr>
        <c:marker>
          <c:symbol val="none"/>
        </c:marker>
      </c:pivotFmt>
      <c:pivotFmt>
        <c:idx val="68"/>
        <c:spPr>
          <a:solidFill>
            <a:schemeClr val="accent1"/>
          </a:solidFill>
          <a:ln>
            <a:noFill/>
          </a:ln>
          <a:effectLst/>
        </c:spPr>
        <c:marker>
          <c:symbol val="none"/>
        </c:marker>
      </c:pivotFmt>
      <c:pivotFmt>
        <c:idx val="69"/>
        <c:spPr>
          <a:solidFill>
            <a:schemeClr val="accent1"/>
          </a:solidFill>
          <a:ln>
            <a:noFill/>
          </a:ln>
          <a:effectLst/>
        </c:spPr>
        <c:marker>
          <c:symbol val="none"/>
        </c:marker>
      </c:pivotFmt>
      <c:pivotFmt>
        <c:idx val="70"/>
        <c:spPr>
          <a:solidFill>
            <a:schemeClr val="accent1"/>
          </a:solidFill>
          <a:ln>
            <a:noFill/>
          </a:ln>
          <a:effectLst/>
        </c:spPr>
        <c:marker>
          <c:symbol val="none"/>
        </c:marker>
      </c:pivotFmt>
      <c:pivotFmt>
        <c:idx val="71"/>
        <c:spPr>
          <a:solidFill>
            <a:schemeClr val="accent1"/>
          </a:solidFill>
          <a:ln>
            <a:noFill/>
          </a:ln>
          <a:effectLst/>
        </c:spPr>
        <c:marker>
          <c:symbol val="none"/>
        </c:marker>
      </c:pivotFmt>
      <c:pivotFmt>
        <c:idx val="72"/>
        <c:spPr>
          <a:solidFill>
            <a:schemeClr val="accent1"/>
          </a:solidFill>
          <a:ln>
            <a:noFill/>
          </a:ln>
          <a:effectLst/>
        </c:spPr>
        <c:marker>
          <c:symbol val="none"/>
        </c:marker>
      </c:pivotFmt>
      <c:pivotFmt>
        <c:idx val="73"/>
        <c:spPr>
          <a:solidFill>
            <a:schemeClr val="accent1"/>
          </a:solidFill>
          <a:ln>
            <a:noFill/>
          </a:ln>
          <a:effectLst/>
        </c:spPr>
        <c:marker>
          <c:symbol val="none"/>
        </c:marker>
      </c:pivotFmt>
      <c:pivotFmt>
        <c:idx val="74"/>
        <c:spPr>
          <a:solidFill>
            <a:schemeClr val="accent1"/>
          </a:solidFill>
          <a:ln>
            <a:noFill/>
          </a:ln>
          <a:effectLst/>
        </c:spPr>
        <c:marker>
          <c:symbol val="none"/>
        </c:marker>
      </c:pivotFmt>
      <c:pivotFmt>
        <c:idx val="75"/>
        <c:spPr>
          <a:solidFill>
            <a:schemeClr val="accent1"/>
          </a:solidFill>
          <a:ln>
            <a:noFill/>
          </a:ln>
          <a:effectLst/>
        </c:spPr>
        <c:marker>
          <c:symbol val="none"/>
        </c:marker>
      </c:pivotFmt>
      <c:pivotFmt>
        <c:idx val="76"/>
        <c:spPr>
          <a:solidFill>
            <a:schemeClr val="accent1"/>
          </a:solidFill>
          <a:ln>
            <a:noFill/>
          </a:ln>
          <a:effectLst/>
        </c:spPr>
        <c:marker>
          <c:symbol val="none"/>
        </c:marker>
      </c:pivotFmt>
      <c:pivotFmt>
        <c:idx val="77"/>
        <c:spPr>
          <a:solidFill>
            <a:schemeClr val="accent1"/>
          </a:solidFill>
          <a:ln>
            <a:noFill/>
          </a:ln>
          <a:effectLst/>
        </c:spPr>
        <c:marker>
          <c:symbol val="none"/>
        </c:marker>
      </c:pivotFmt>
      <c:pivotFmt>
        <c:idx val="78"/>
        <c:spPr>
          <a:solidFill>
            <a:schemeClr val="accent1"/>
          </a:solidFill>
          <a:ln>
            <a:noFill/>
          </a:ln>
          <a:effectLst/>
        </c:spPr>
        <c:marker>
          <c:symbol val="none"/>
        </c:marker>
      </c:pivotFmt>
      <c:pivotFmt>
        <c:idx val="79"/>
        <c:spPr>
          <a:solidFill>
            <a:schemeClr val="accent1"/>
          </a:solidFill>
          <a:ln>
            <a:noFill/>
          </a:ln>
          <a:effectLst/>
        </c:spPr>
        <c:marker>
          <c:symbol val="none"/>
        </c:marker>
      </c:pivotFmt>
      <c:pivotFmt>
        <c:idx val="80"/>
        <c:spPr>
          <a:solidFill>
            <a:schemeClr val="accent1"/>
          </a:solidFill>
          <a:ln>
            <a:noFill/>
          </a:ln>
          <a:effectLst/>
        </c:spPr>
        <c:marker>
          <c:symbol val="none"/>
        </c:marker>
      </c:pivotFmt>
      <c:pivotFmt>
        <c:idx val="81"/>
        <c:spPr>
          <a:solidFill>
            <a:schemeClr val="accent1"/>
          </a:solidFill>
          <a:ln>
            <a:noFill/>
          </a:ln>
          <a:effectLst/>
        </c:spPr>
        <c:marker>
          <c:symbol val="none"/>
        </c:marker>
      </c:pivotFmt>
      <c:pivotFmt>
        <c:idx val="82"/>
        <c:spPr>
          <a:solidFill>
            <a:schemeClr val="accent1"/>
          </a:solidFill>
          <a:ln>
            <a:noFill/>
          </a:ln>
          <a:effectLst/>
        </c:spPr>
        <c:marker>
          <c:symbol val="none"/>
        </c:marker>
      </c:pivotFmt>
      <c:pivotFmt>
        <c:idx val="83"/>
        <c:spPr>
          <a:solidFill>
            <a:schemeClr val="accent1"/>
          </a:solidFill>
          <a:ln>
            <a:noFill/>
          </a:ln>
          <a:effectLst/>
        </c:spPr>
        <c:marker>
          <c:symbol val="none"/>
        </c:marker>
      </c:pivotFmt>
      <c:pivotFmt>
        <c:idx val="84"/>
        <c:spPr>
          <a:solidFill>
            <a:schemeClr val="accent1"/>
          </a:solidFill>
          <a:ln>
            <a:noFill/>
          </a:ln>
          <a:effectLst/>
        </c:spPr>
        <c:marker>
          <c:symbol val="none"/>
        </c:marker>
      </c:pivotFmt>
      <c:pivotFmt>
        <c:idx val="85"/>
        <c:spPr>
          <a:solidFill>
            <a:schemeClr val="accent1"/>
          </a:solidFill>
          <a:ln>
            <a:noFill/>
          </a:ln>
          <a:effectLst/>
        </c:spPr>
        <c:marker>
          <c:symbol val="none"/>
        </c:marker>
      </c:pivotFmt>
      <c:pivotFmt>
        <c:idx val="86"/>
        <c:spPr>
          <a:solidFill>
            <a:schemeClr val="accent1"/>
          </a:solidFill>
          <a:ln>
            <a:noFill/>
          </a:ln>
          <a:effectLst/>
        </c:spPr>
        <c:marker>
          <c:symbol val="none"/>
        </c:marker>
      </c:pivotFmt>
      <c:pivotFmt>
        <c:idx val="87"/>
        <c:spPr>
          <a:solidFill>
            <a:schemeClr val="accent1"/>
          </a:solidFill>
          <a:ln>
            <a:noFill/>
          </a:ln>
          <a:effectLst/>
        </c:spPr>
        <c:marker>
          <c:symbol val="none"/>
        </c:marker>
      </c:pivotFmt>
      <c:pivotFmt>
        <c:idx val="88"/>
        <c:spPr>
          <a:solidFill>
            <a:schemeClr val="accent1"/>
          </a:solidFill>
          <a:ln>
            <a:noFill/>
          </a:ln>
          <a:effectLst/>
        </c:spPr>
        <c:marker>
          <c:symbol val="none"/>
        </c:marker>
      </c:pivotFmt>
      <c:pivotFmt>
        <c:idx val="89"/>
        <c:spPr>
          <a:solidFill>
            <a:schemeClr val="accent1"/>
          </a:solidFill>
          <a:ln>
            <a:noFill/>
          </a:ln>
          <a:effectLst/>
        </c:spPr>
        <c:marker>
          <c:symbol val="none"/>
        </c:marker>
      </c:pivotFmt>
      <c:pivotFmt>
        <c:idx val="90"/>
        <c:spPr>
          <a:solidFill>
            <a:schemeClr val="accent1"/>
          </a:solidFill>
          <a:ln>
            <a:noFill/>
          </a:ln>
          <a:effectLst/>
        </c:spPr>
        <c:marker>
          <c:symbol val="none"/>
        </c:marker>
      </c:pivotFmt>
      <c:pivotFmt>
        <c:idx val="91"/>
        <c:spPr>
          <a:solidFill>
            <a:schemeClr val="accent1"/>
          </a:solidFill>
          <a:ln>
            <a:noFill/>
          </a:ln>
          <a:effectLst/>
        </c:spPr>
        <c:marker>
          <c:symbol val="none"/>
        </c:marker>
      </c:pivotFmt>
      <c:pivotFmt>
        <c:idx val="92"/>
        <c:spPr>
          <a:solidFill>
            <a:schemeClr val="accent1"/>
          </a:solidFill>
          <a:ln>
            <a:noFill/>
          </a:ln>
          <a:effectLst/>
        </c:spPr>
        <c:marker>
          <c:symbol val="none"/>
        </c:marker>
      </c:pivotFmt>
      <c:pivotFmt>
        <c:idx val="93"/>
        <c:spPr>
          <a:solidFill>
            <a:schemeClr val="accent1"/>
          </a:solidFill>
          <a:ln>
            <a:noFill/>
          </a:ln>
          <a:effectLst/>
        </c:spPr>
        <c:marker>
          <c:symbol val="none"/>
        </c:marker>
      </c:pivotFmt>
      <c:pivotFmt>
        <c:idx val="94"/>
        <c:spPr>
          <a:solidFill>
            <a:schemeClr val="accent1"/>
          </a:solidFill>
          <a:ln>
            <a:noFill/>
          </a:ln>
          <a:effectLst/>
        </c:spPr>
        <c:marker>
          <c:symbol val="none"/>
        </c:marker>
      </c:pivotFmt>
      <c:pivotFmt>
        <c:idx val="95"/>
        <c:spPr>
          <a:solidFill>
            <a:schemeClr val="accent1"/>
          </a:solidFill>
          <a:ln>
            <a:noFill/>
          </a:ln>
          <a:effectLst/>
        </c:spPr>
        <c:marker>
          <c:symbol val="none"/>
        </c:marker>
      </c:pivotFmt>
      <c:pivotFmt>
        <c:idx val="96"/>
        <c:spPr>
          <a:solidFill>
            <a:schemeClr val="accent1"/>
          </a:solidFill>
          <a:ln>
            <a:noFill/>
          </a:ln>
          <a:effectLst/>
        </c:spPr>
        <c:marker>
          <c:symbol val="none"/>
        </c:marker>
      </c:pivotFmt>
      <c:pivotFmt>
        <c:idx val="97"/>
        <c:spPr>
          <a:solidFill>
            <a:schemeClr val="accent1"/>
          </a:solidFill>
          <a:ln>
            <a:noFill/>
          </a:ln>
          <a:effectLst/>
        </c:spPr>
        <c:marker>
          <c:symbol val="none"/>
        </c:marker>
      </c:pivotFmt>
      <c:pivotFmt>
        <c:idx val="98"/>
        <c:spPr>
          <a:solidFill>
            <a:schemeClr val="accent1"/>
          </a:solidFill>
          <a:ln>
            <a:noFill/>
          </a:ln>
          <a:effectLst/>
        </c:spPr>
        <c:marker>
          <c:symbol val="none"/>
        </c:marker>
      </c:pivotFmt>
      <c:pivotFmt>
        <c:idx val="99"/>
        <c:spPr>
          <a:solidFill>
            <a:schemeClr val="accent1"/>
          </a:solidFill>
          <a:ln>
            <a:noFill/>
          </a:ln>
          <a:effectLst/>
        </c:spPr>
        <c:marker>
          <c:symbol val="none"/>
        </c:marker>
      </c:pivotFmt>
      <c:pivotFmt>
        <c:idx val="100"/>
        <c:spPr>
          <a:solidFill>
            <a:schemeClr val="accent1"/>
          </a:solidFill>
          <a:ln>
            <a:noFill/>
          </a:ln>
          <a:effectLst/>
        </c:spPr>
        <c:marker>
          <c:symbol val="none"/>
        </c:marker>
      </c:pivotFmt>
      <c:pivotFmt>
        <c:idx val="101"/>
        <c:spPr>
          <a:solidFill>
            <a:schemeClr val="accent1"/>
          </a:solidFill>
          <a:ln>
            <a:noFill/>
          </a:ln>
          <a:effectLst/>
        </c:spPr>
        <c:marker>
          <c:symbol val="none"/>
        </c:marker>
      </c:pivotFmt>
      <c:pivotFmt>
        <c:idx val="102"/>
        <c:spPr>
          <a:solidFill>
            <a:schemeClr val="accent1"/>
          </a:solidFill>
          <a:ln>
            <a:noFill/>
          </a:ln>
          <a:effectLst/>
        </c:spPr>
        <c:marker>
          <c:symbol val="none"/>
        </c:marker>
      </c:pivotFmt>
      <c:pivotFmt>
        <c:idx val="103"/>
        <c:spPr>
          <a:solidFill>
            <a:schemeClr val="accent1"/>
          </a:solidFill>
          <a:ln>
            <a:noFill/>
          </a:ln>
          <a:effectLst/>
        </c:spPr>
        <c:marker>
          <c:symbol val="none"/>
        </c:marker>
      </c:pivotFmt>
      <c:pivotFmt>
        <c:idx val="104"/>
        <c:spPr>
          <a:solidFill>
            <a:schemeClr val="accent1"/>
          </a:solidFill>
          <a:ln>
            <a:noFill/>
          </a:ln>
          <a:effectLst/>
        </c:spPr>
        <c:marker>
          <c:symbol val="none"/>
        </c:marker>
      </c:pivotFmt>
      <c:pivotFmt>
        <c:idx val="105"/>
        <c:spPr>
          <a:solidFill>
            <a:schemeClr val="accent1"/>
          </a:solidFill>
          <a:ln>
            <a:noFill/>
          </a:ln>
          <a:effectLst/>
        </c:spPr>
        <c:marker>
          <c:symbol val="none"/>
        </c:marker>
      </c:pivotFmt>
      <c:pivotFmt>
        <c:idx val="106"/>
        <c:spPr>
          <a:solidFill>
            <a:schemeClr val="accent1"/>
          </a:solidFill>
          <a:ln>
            <a:noFill/>
          </a:ln>
          <a:effectLst/>
        </c:spPr>
        <c:marker>
          <c:symbol val="none"/>
        </c:marker>
      </c:pivotFmt>
      <c:pivotFmt>
        <c:idx val="107"/>
        <c:spPr>
          <a:solidFill>
            <a:schemeClr val="accent1"/>
          </a:solidFill>
          <a:ln>
            <a:noFill/>
          </a:ln>
          <a:effectLst/>
        </c:spPr>
        <c:marker>
          <c:symbol val="none"/>
        </c:marker>
      </c:pivotFmt>
      <c:pivotFmt>
        <c:idx val="108"/>
        <c:spPr>
          <a:solidFill>
            <a:schemeClr val="accent1"/>
          </a:solidFill>
          <a:ln>
            <a:noFill/>
          </a:ln>
          <a:effectLst/>
        </c:spPr>
        <c:marker>
          <c:symbol val="none"/>
        </c:marker>
      </c:pivotFmt>
      <c:pivotFmt>
        <c:idx val="109"/>
        <c:spPr>
          <a:solidFill>
            <a:schemeClr val="accent6"/>
          </a:solidFill>
          <a:ln>
            <a:noFill/>
          </a:ln>
          <a:effectLst/>
        </c:spPr>
        <c:marker>
          <c:symbol val="none"/>
        </c:marker>
      </c:pivotFmt>
      <c:pivotFmt>
        <c:idx val="11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111"/>
        <c:spPr>
          <a:solidFill>
            <a:schemeClr val="accent6"/>
          </a:solidFill>
          <a:ln>
            <a:solidFill>
              <a:schemeClr val="accent6"/>
            </a:solidFill>
          </a:ln>
          <a:effectLst/>
        </c:spPr>
        <c:marker>
          <c:symbol val="none"/>
        </c:marker>
      </c:pivotFmt>
      <c:pivotFmt>
        <c:idx val="112"/>
        <c:spPr>
          <a:solidFill>
            <a:schemeClr val="accent6"/>
          </a:solidFill>
          <a:ln>
            <a:solidFill>
              <a:schemeClr val="accent6"/>
            </a:solidFill>
          </a:ln>
          <a:effectLst/>
        </c:spPr>
        <c:marker>
          <c:symbol val="none"/>
        </c:marker>
      </c:pivotFmt>
      <c:pivotFmt>
        <c:idx val="113"/>
        <c:spPr>
          <a:solidFill>
            <a:schemeClr val="accent6"/>
          </a:solidFill>
          <a:ln>
            <a:solidFill>
              <a:schemeClr val="accent6"/>
            </a:solidFill>
          </a:ln>
          <a:effectLst/>
        </c:spPr>
        <c:marker>
          <c:symbol val="none"/>
        </c:marker>
      </c:pivotFmt>
      <c:pivotFmt>
        <c:idx val="114"/>
        <c:spPr>
          <a:solidFill>
            <a:schemeClr val="accent6"/>
          </a:solidFill>
          <a:ln>
            <a:solidFill>
              <a:schemeClr val="accent6"/>
            </a:solidFill>
          </a:ln>
          <a:effectLst/>
        </c:spPr>
        <c:marker>
          <c:symbol val="none"/>
        </c:marker>
      </c:pivotFmt>
      <c:pivotFmt>
        <c:idx val="115"/>
        <c:spPr>
          <a:solidFill>
            <a:schemeClr val="accent6"/>
          </a:solidFill>
          <a:ln>
            <a:solidFill>
              <a:schemeClr val="accent6"/>
            </a:solidFill>
          </a:ln>
          <a:effectLst/>
        </c:spPr>
        <c:marker>
          <c:symbol val="none"/>
        </c:marker>
      </c:pivotFmt>
      <c:pivotFmt>
        <c:idx val="116"/>
        <c:spPr>
          <a:solidFill>
            <a:schemeClr val="accent6"/>
          </a:solidFill>
          <a:ln>
            <a:solidFill>
              <a:schemeClr val="accent6"/>
            </a:solidFill>
          </a:ln>
          <a:effectLst/>
        </c:spPr>
        <c:marker>
          <c:symbol val="none"/>
        </c:marker>
      </c:pivotFmt>
    </c:pivotFmts>
    <c:plotArea>
      <c:layout>
        <c:manualLayout>
          <c:layoutTarget val="inner"/>
          <c:xMode val="edge"/>
          <c:yMode val="edge"/>
          <c:x val="3.0579428355305173E-2"/>
          <c:y val="5.5938664029512954E-2"/>
          <c:w val="0.96467669143404344"/>
          <c:h val="0.71173987519882531"/>
        </c:manualLayout>
      </c:layout>
      <c:barChart>
        <c:barDir val="col"/>
        <c:grouping val="clustered"/>
        <c:varyColors val="0"/>
        <c:ser>
          <c:idx val="0"/>
          <c:order val="0"/>
          <c:tx>
            <c:strRef>
              <c:f>Pivot_New!$B$1</c:f>
              <c:strCache>
                <c:ptCount val="1"/>
                <c:pt idx="0">
                  <c:v>Total</c:v>
                </c:pt>
              </c:strCache>
            </c:strRef>
          </c:tx>
          <c:spPr>
            <a:solidFill>
              <a:schemeClr val="accent6"/>
            </a:solidFill>
            <a:ln>
              <a:solidFill>
                <a:schemeClr val="accent6"/>
              </a:solidFill>
            </a:ln>
            <a:effectLst/>
          </c:spPr>
          <c:invertIfNegative val="0"/>
          <c:cat>
            <c:strRef>
              <c:f>Pivot_New!$A$2:$A$509</c:f>
              <c:strCache>
                <c:ptCount val="507"/>
                <c:pt idx="0">
                  <c:v>2008-01</c:v>
                </c:pt>
                <c:pt idx="1">
                  <c:v>2008-02</c:v>
                </c:pt>
                <c:pt idx="2">
                  <c:v>2008-03</c:v>
                </c:pt>
                <c:pt idx="3">
                  <c:v>2008-04</c:v>
                </c:pt>
                <c:pt idx="4">
                  <c:v>2008-05</c:v>
                </c:pt>
                <c:pt idx="5">
                  <c:v>2008-06</c:v>
                </c:pt>
                <c:pt idx="6">
                  <c:v>2008-07</c:v>
                </c:pt>
                <c:pt idx="7">
                  <c:v>2008-08</c:v>
                </c:pt>
                <c:pt idx="8">
                  <c:v>2008-09</c:v>
                </c:pt>
                <c:pt idx="9">
                  <c:v>2008-10</c:v>
                </c:pt>
                <c:pt idx="10">
                  <c:v>2008-11</c:v>
                </c:pt>
                <c:pt idx="11">
                  <c:v>2008-12</c:v>
                </c:pt>
                <c:pt idx="12">
                  <c:v>2008-13</c:v>
                </c:pt>
                <c:pt idx="13">
                  <c:v>2008-14</c:v>
                </c:pt>
                <c:pt idx="14">
                  <c:v>2008-15</c:v>
                </c:pt>
                <c:pt idx="15">
                  <c:v>2008-16</c:v>
                </c:pt>
                <c:pt idx="16">
                  <c:v>2008-17</c:v>
                </c:pt>
                <c:pt idx="17">
                  <c:v>2008-18</c:v>
                </c:pt>
                <c:pt idx="18">
                  <c:v>2008-19</c:v>
                </c:pt>
                <c:pt idx="19">
                  <c:v>2008-20</c:v>
                </c:pt>
                <c:pt idx="20">
                  <c:v>2008-21</c:v>
                </c:pt>
                <c:pt idx="21">
                  <c:v>2008-22</c:v>
                </c:pt>
                <c:pt idx="22">
                  <c:v>2008-23</c:v>
                </c:pt>
                <c:pt idx="23">
                  <c:v>2008-24</c:v>
                </c:pt>
                <c:pt idx="24">
                  <c:v>2008-25</c:v>
                </c:pt>
                <c:pt idx="25">
                  <c:v>2008-26</c:v>
                </c:pt>
                <c:pt idx="26">
                  <c:v>2008-27</c:v>
                </c:pt>
                <c:pt idx="27">
                  <c:v>2008-28</c:v>
                </c:pt>
                <c:pt idx="28">
                  <c:v>2008-29</c:v>
                </c:pt>
                <c:pt idx="29">
                  <c:v>2008-30</c:v>
                </c:pt>
                <c:pt idx="30">
                  <c:v>2008-31</c:v>
                </c:pt>
                <c:pt idx="31">
                  <c:v>2008-32</c:v>
                </c:pt>
                <c:pt idx="32">
                  <c:v>2008-33</c:v>
                </c:pt>
                <c:pt idx="33">
                  <c:v>2008-34</c:v>
                </c:pt>
                <c:pt idx="34">
                  <c:v>2008-35</c:v>
                </c:pt>
                <c:pt idx="35">
                  <c:v>2008-36</c:v>
                </c:pt>
                <c:pt idx="36">
                  <c:v>2008-37</c:v>
                </c:pt>
                <c:pt idx="37">
                  <c:v>2008-38</c:v>
                </c:pt>
                <c:pt idx="38">
                  <c:v>2008-39</c:v>
                </c:pt>
                <c:pt idx="39">
                  <c:v>2008-40</c:v>
                </c:pt>
                <c:pt idx="40">
                  <c:v>2008-41</c:v>
                </c:pt>
                <c:pt idx="41">
                  <c:v>2008-42</c:v>
                </c:pt>
                <c:pt idx="42">
                  <c:v>2008-43</c:v>
                </c:pt>
                <c:pt idx="43">
                  <c:v>2008-44</c:v>
                </c:pt>
                <c:pt idx="44">
                  <c:v>2008-45</c:v>
                </c:pt>
                <c:pt idx="45">
                  <c:v>2008-46</c:v>
                </c:pt>
                <c:pt idx="46">
                  <c:v>2008-47</c:v>
                </c:pt>
                <c:pt idx="47">
                  <c:v>2008-48</c:v>
                </c:pt>
                <c:pt idx="48">
                  <c:v>2008-49</c:v>
                </c:pt>
                <c:pt idx="49">
                  <c:v>2008-50</c:v>
                </c:pt>
                <c:pt idx="50">
                  <c:v>2008-51</c:v>
                </c:pt>
                <c:pt idx="51">
                  <c:v>2008-52</c:v>
                </c:pt>
                <c:pt idx="52">
                  <c:v>2009-01</c:v>
                </c:pt>
                <c:pt idx="53">
                  <c:v>2009-02</c:v>
                </c:pt>
                <c:pt idx="54">
                  <c:v>2009-03</c:v>
                </c:pt>
                <c:pt idx="55">
                  <c:v>2009-04</c:v>
                </c:pt>
                <c:pt idx="56">
                  <c:v>2009-05</c:v>
                </c:pt>
                <c:pt idx="57">
                  <c:v>2009-06</c:v>
                </c:pt>
                <c:pt idx="58">
                  <c:v>2009-07</c:v>
                </c:pt>
                <c:pt idx="59">
                  <c:v>2009-08</c:v>
                </c:pt>
                <c:pt idx="60">
                  <c:v>2009-09</c:v>
                </c:pt>
                <c:pt idx="61">
                  <c:v>2009-10</c:v>
                </c:pt>
                <c:pt idx="62">
                  <c:v>2009-11</c:v>
                </c:pt>
                <c:pt idx="63">
                  <c:v>2009-12</c:v>
                </c:pt>
                <c:pt idx="64">
                  <c:v>2009-13</c:v>
                </c:pt>
                <c:pt idx="65">
                  <c:v>2009-14</c:v>
                </c:pt>
                <c:pt idx="66">
                  <c:v>2009-15</c:v>
                </c:pt>
                <c:pt idx="67">
                  <c:v>2009-16</c:v>
                </c:pt>
                <c:pt idx="68">
                  <c:v>2009-17</c:v>
                </c:pt>
                <c:pt idx="69">
                  <c:v>2009-18</c:v>
                </c:pt>
                <c:pt idx="70">
                  <c:v>2009-19</c:v>
                </c:pt>
                <c:pt idx="71">
                  <c:v>2009-20</c:v>
                </c:pt>
                <c:pt idx="72">
                  <c:v>2009-21</c:v>
                </c:pt>
                <c:pt idx="73">
                  <c:v>2009-22</c:v>
                </c:pt>
                <c:pt idx="74">
                  <c:v>2009-23</c:v>
                </c:pt>
                <c:pt idx="75">
                  <c:v>2009-24</c:v>
                </c:pt>
                <c:pt idx="76">
                  <c:v>2009-25</c:v>
                </c:pt>
                <c:pt idx="77">
                  <c:v>2009-26</c:v>
                </c:pt>
                <c:pt idx="78">
                  <c:v>2009-27</c:v>
                </c:pt>
                <c:pt idx="79">
                  <c:v>2009-28</c:v>
                </c:pt>
                <c:pt idx="80">
                  <c:v>2009-29</c:v>
                </c:pt>
                <c:pt idx="81">
                  <c:v>2009-30</c:v>
                </c:pt>
                <c:pt idx="82">
                  <c:v>2009-31</c:v>
                </c:pt>
                <c:pt idx="83">
                  <c:v>2009-32</c:v>
                </c:pt>
                <c:pt idx="84">
                  <c:v>2009-33</c:v>
                </c:pt>
                <c:pt idx="85">
                  <c:v>2009-34</c:v>
                </c:pt>
                <c:pt idx="86">
                  <c:v>2009-35</c:v>
                </c:pt>
                <c:pt idx="87">
                  <c:v>2009-36</c:v>
                </c:pt>
                <c:pt idx="88">
                  <c:v>2009-37</c:v>
                </c:pt>
                <c:pt idx="89">
                  <c:v>2009-38</c:v>
                </c:pt>
                <c:pt idx="90">
                  <c:v>2009-39</c:v>
                </c:pt>
                <c:pt idx="91">
                  <c:v>2009-40</c:v>
                </c:pt>
                <c:pt idx="92">
                  <c:v>2009-41</c:v>
                </c:pt>
                <c:pt idx="93">
                  <c:v>2009-42</c:v>
                </c:pt>
                <c:pt idx="94">
                  <c:v>2009-43</c:v>
                </c:pt>
                <c:pt idx="95">
                  <c:v>2009-44</c:v>
                </c:pt>
                <c:pt idx="96">
                  <c:v>2009-45</c:v>
                </c:pt>
                <c:pt idx="97">
                  <c:v>2009-46</c:v>
                </c:pt>
                <c:pt idx="98">
                  <c:v>2009-47</c:v>
                </c:pt>
                <c:pt idx="99">
                  <c:v>2009-48</c:v>
                </c:pt>
                <c:pt idx="100">
                  <c:v>2009-49</c:v>
                </c:pt>
                <c:pt idx="101">
                  <c:v>2009-50</c:v>
                </c:pt>
                <c:pt idx="102">
                  <c:v>2009-51</c:v>
                </c:pt>
                <c:pt idx="103">
                  <c:v>2009-52</c:v>
                </c:pt>
                <c:pt idx="104">
                  <c:v>2009-53</c:v>
                </c:pt>
                <c:pt idx="105">
                  <c:v>2010-01</c:v>
                </c:pt>
                <c:pt idx="106">
                  <c:v>2010-02</c:v>
                </c:pt>
                <c:pt idx="107">
                  <c:v>2010-03</c:v>
                </c:pt>
                <c:pt idx="108">
                  <c:v>2010-04</c:v>
                </c:pt>
                <c:pt idx="109">
                  <c:v>2010-05</c:v>
                </c:pt>
                <c:pt idx="110">
                  <c:v>2010-06</c:v>
                </c:pt>
                <c:pt idx="111">
                  <c:v>2010-07</c:v>
                </c:pt>
                <c:pt idx="112">
                  <c:v>2010-08</c:v>
                </c:pt>
                <c:pt idx="113">
                  <c:v>2010-09</c:v>
                </c:pt>
                <c:pt idx="114">
                  <c:v>2010-10</c:v>
                </c:pt>
                <c:pt idx="115">
                  <c:v>2010-11</c:v>
                </c:pt>
                <c:pt idx="116">
                  <c:v>2010-12</c:v>
                </c:pt>
                <c:pt idx="117">
                  <c:v>2010-13</c:v>
                </c:pt>
                <c:pt idx="118">
                  <c:v>2010-14</c:v>
                </c:pt>
                <c:pt idx="119">
                  <c:v>2010-15</c:v>
                </c:pt>
                <c:pt idx="120">
                  <c:v>2010-16</c:v>
                </c:pt>
                <c:pt idx="121">
                  <c:v>2010-17</c:v>
                </c:pt>
                <c:pt idx="122">
                  <c:v>2010-18</c:v>
                </c:pt>
                <c:pt idx="123">
                  <c:v>2010-19</c:v>
                </c:pt>
                <c:pt idx="124">
                  <c:v>2010-20</c:v>
                </c:pt>
                <c:pt idx="125">
                  <c:v>2010-21</c:v>
                </c:pt>
                <c:pt idx="126">
                  <c:v>2010-22</c:v>
                </c:pt>
                <c:pt idx="127">
                  <c:v>2010-23</c:v>
                </c:pt>
                <c:pt idx="128">
                  <c:v>2010-24</c:v>
                </c:pt>
                <c:pt idx="129">
                  <c:v>2010-25</c:v>
                </c:pt>
                <c:pt idx="130">
                  <c:v>2010-26</c:v>
                </c:pt>
                <c:pt idx="131">
                  <c:v>2010-27</c:v>
                </c:pt>
                <c:pt idx="132">
                  <c:v>2010-28</c:v>
                </c:pt>
                <c:pt idx="133">
                  <c:v>2010-29</c:v>
                </c:pt>
                <c:pt idx="134">
                  <c:v>2010-30</c:v>
                </c:pt>
                <c:pt idx="135">
                  <c:v>2010-31</c:v>
                </c:pt>
                <c:pt idx="136">
                  <c:v>2010-32</c:v>
                </c:pt>
                <c:pt idx="137">
                  <c:v>2010-33</c:v>
                </c:pt>
                <c:pt idx="138">
                  <c:v>2010-34</c:v>
                </c:pt>
                <c:pt idx="139">
                  <c:v>2010-35</c:v>
                </c:pt>
                <c:pt idx="140">
                  <c:v>2010-36</c:v>
                </c:pt>
                <c:pt idx="141">
                  <c:v>2010-37</c:v>
                </c:pt>
                <c:pt idx="142">
                  <c:v>2010-38</c:v>
                </c:pt>
                <c:pt idx="143">
                  <c:v>2010-39</c:v>
                </c:pt>
                <c:pt idx="144">
                  <c:v>2010-40</c:v>
                </c:pt>
                <c:pt idx="145">
                  <c:v>2010-41</c:v>
                </c:pt>
                <c:pt idx="146">
                  <c:v>2010-42</c:v>
                </c:pt>
                <c:pt idx="147">
                  <c:v>2010-43</c:v>
                </c:pt>
                <c:pt idx="148">
                  <c:v>2010-44</c:v>
                </c:pt>
                <c:pt idx="149">
                  <c:v>2010-45</c:v>
                </c:pt>
                <c:pt idx="150">
                  <c:v>2010-46</c:v>
                </c:pt>
                <c:pt idx="151">
                  <c:v>2010-47</c:v>
                </c:pt>
                <c:pt idx="152">
                  <c:v>2010-48</c:v>
                </c:pt>
                <c:pt idx="153">
                  <c:v>2010-49</c:v>
                </c:pt>
                <c:pt idx="154">
                  <c:v>2010-50</c:v>
                </c:pt>
                <c:pt idx="155">
                  <c:v>2010-51</c:v>
                </c:pt>
                <c:pt idx="156">
                  <c:v>2010-52</c:v>
                </c:pt>
                <c:pt idx="157">
                  <c:v>2011-01</c:v>
                </c:pt>
                <c:pt idx="158">
                  <c:v>2011-02</c:v>
                </c:pt>
                <c:pt idx="159">
                  <c:v>2011-03</c:v>
                </c:pt>
                <c:pt idx="160">
                  <c:v>2011-04</c:v>
                </c:pt>
                <c:pt idx="161">
                  <c:v>2011-05</c:v>
                </c:pt>
                <c:pt idx="162">
                  <c:v>2011-06</c:v>
                </c:pt>
                <c:pt idx="163">
                  <c:v>2011-07</c:v>
                </c:pt>
                <c:pt idx="164">
                  <c:v>2011-08</c:v>
                </c:pt>
                <c:pt idx="165">
                  <c:v>2011-09</c:v>
                </c:pt>
                <c:pt idx="166">
                  <c:v>2011-10</c:v>
                </c:pt>
                <c:pt idx="167">
                  <c:v>2011-11</c:v>
                </c:pt>
                <c:pt idx="168">
                  <c:v>2011-12</c:v>
                </c:pt>
                <c:pt idx="169">
                  <c:v>2011-13</c:v>
                </c:pt>
                <c:pt idx="170">
                  <c:v>2011-14</c:v>
                </c:pt>
                <c:pt idx="171">
                  <c:v>2011-15</c:v>
                </c:pt>
                <c:pt idx="172">
                  <c:v>2011-16</c:v>
                </c:pt>
                <c:pt idx="173">
                  <c:v>2011-17</c:v>
                </c:pt>
                <c:pt idx="174">
                  <c:v>2011-18</c:v>
                </c:pt>
                <c:pt idx="175">
                  <c:v>2011-19</c:v>
                </c:pt>
                <c:pt idx="176">
                  <c:v>2011-20</c:v>
                </c:pt>
                <c:pt idx="177">
                  <c:v>2011-21</c:v>
                </c:pt>
                <c:pt idx="178">
                  <c:v>2011-22</c:v>
                </c:pt>
                <c:pt idx="179">
                  <c:v>2011-23</c:v>
                </c:pt>
                <c:pt idx="180">
                  <c:v>2011-24</c:v>
                </c:pt>
                <c:pt idx="181">
                  <c:v>2011-25</c:v>
                </c:pt>
                <c:pt idx="182">
                  <c:v>2011-26</c:v>
                </c:pt>
                <c:pt idx="183">
                  <c:v>2011-27</c:v>
                </c:pt>
                <c:pt idx="184">
                  <c:v>2011-28</c:v>
                </c:pt>
                <c:pt idx="185">
                  <c:v>2011-29</c:v>
                </c:pt>
                <c:pt idx="186">
                  <c:v>2011-30</c:v>
                </c:pt>
                <c:pt idx="187">
                  <c:v>2011-31</c:v>
                </c:pt>
                <c:pt idx="188">
                  <c:v>2011-32</c:v>
                </c:pt>
                <c:pt idx="189">
                  <c:v>2011-33</c:v>
                </c:pt>
                <c:pt idx="190">
                  <c:v>2011-34</c:v>
                </c:pt>
                <c:pt idx="191">
                  <c:v>2011-35</c:v>
                </c:pt>
                <c:pt idx="192">
                  <c:v>2011-36</c:v>
                </c:pt>
                <c:pt idx="193">
                  <c:v>2011-37</c:v>
                </c:pt>
                <c:pt idx="194">
                  <c:v>2011-38</c:v>
                </c:pt>
                <c:pt idx="195">
                  <c:v>2011-39</c:v>
                </c:pt>
                <c:pt idx="196">
                  <c:v>2011-40</c:v>
                </c:pt>
                <c:pt idx="197">
                  <c:v>2011-41</c:v>
                </c:pt>
                <c:pt idx="198">
                  <c:v>2011-42</c:v>
                </c:pt>
                <c:pt idx="199">
                  <c:v>2011-43</c:v>
                </c:pt>
                <c:pt idx="200">
                  <c:v>2011-44</c:v>
                </c:pt>
                <c:pt idx="201">
                  <c:v>2011-45</c:v>
                </c:pt>
                <c:pt idx="202">
                  <c:v>2011-46</c:v>
                </c:pt>
                <c:pt idx="203">
                  <c:v>2011-47</c:v>
                </c:pt>
                <c:pt idx="204">
                  <c:v>2011-48</c:v>
                </c:pt>
                <c:pt idx="205">
                  <c:v>2011-49</c:v>
                </c:pt>
                <c:pt idx="206">
                  <c:v>2011-50</c:v>
                </c:pt>
                <c:pt idx="207">
                  <c:v>2011-51</c:v>
                </c:pt>
                <c:pt idx="208">
                  <c:v>2011-52</c:v>
                </c:pt>
                <c:pt idx="209">
                  <c:v>2012-01</c:v>
                </c:pt>
                <c:pt idx="210">
                  <c:v>2012-02</c:v>
                </c:pt>
                <c:pt idx="211">
                  <c:v>2012-03</c:v>
                </c:pt>
                <c:pt idx="212">
                  <c:v>2012-04</c:v>
                </c:pt>
                <c:pt idx="213">
                  <c:v>2012-05</c:v>
                </c:pt>
                <c:pt idx="214">
                  <c:v>2012-06</c:v>
                </c:pt>
                <c:pt idx="215">
                  <c:v>2012-07</c:v>
                </c:pt>
                <c:pt idx="216">
                  <c:v>2012-08</c:v>
                </c:pt>
                <c:pt idx="217">
                  <c:v>2012-09</c:v>
                </c:pt>
                <c:pt idx="218">
                  <c:v>2012-10</c:v>
                </c:pt>
                <c:pt idx="219">
                  <c:v>2012-11</c:v>
                </c:pt>
                <c:pt idx="220">
                  <c:v>2012-12</c:v>
                </c:pt>
                <c:pt idx="221">
                  <c:v>2012-13</c:v>
                </c:pt>
                <c:pt idx="222">
                  <c:v>2012-14</c:v>
                </c:pt>
                <c:pt idx="223">
                  <c:v>2012-15</c:v>
                </c:pt>
                <c:pt idx="224">
                  <c:v>2012-16</c:v>
                </c:pt>
                <c:pt idx="225">
                  <c:v>2012-17</c:v>
                </c:pt>
                <c:pt idx="226">
                  <c:v>2012-18</c:v>
                </c:pt>
                <c:pt idx="227">
                  <c:v>2012-19</c:v>
                </c:pt>
                <c:pt idx="228">
                  <c:v>2012-20</c:v>
                </c:pt>
                <c:pt idx="229">
                  <c:v>2012-21</c:v>
                </c:pt>
                <c:pt idx="230">
                  <c:v>2012-22</c:v>
                </c:pt>
                <c:pt idx="231">
                  <c:v>2012-23</c:v>
                </c:pt>
                <c:pt idx="232">
                  <c:v>2012-24</c:v>
                </c:pt>
                <c:pt idx="233">
                  <c:v>2012-25</c:v>
                </c:pt>
                <c:pt idx="234">
                  <c:v>2012-26</c:v>
                </c:pt>
                <c:pt idx="235">
                  <c:v>2012-27</c:v>
                </c:pt>
                <c:pt idx="236">
                  <c:v>2012-28</c:v>
                </c:pt>
                <c:pt idx="237">
                  <c:v>2012-29</c:v>
                </c:pt>
                <c:pt idx="238">
                  <c:v>2012-30</c:v>
                </c:pt>
                <c:pt idx="239">
                  <c:v>2012-31</c:v>
                </c:pt>
                <c:pt idx="240">
                  <c:v>2012-32</c:v>
                </c:pt>
                <c:pt idx="241">
                  <c:v>2012-33</c:v>
                </c:pt>
                <c:pt idx="242">
                  <c:v>2012-34</c:v>
                </c:pt>
                <c:pt idx="243">
                  <c:v>2012-35</c:v>
                </c:pt>
                <c:pt idx="244">
                  <c:v>2012-36</c:v>
                </c:pt>
                <c:pt idx="245">
                  <c:v>2012-37</c:v>
                </c:pt>
                <c:pt idx="246">
                  <c:v>2012-38</c:v>
                </c:pt>
                <c:pt idx="247">
                  <c:v>2012-39</c:v>
                </c:pt>
                <c:pt idx="248">
                  <c:v>2012-40</c:v>
                </c:pt>
                <c:pt idx="249">
                  <c:v>2012-41</c:v>
                </c:pt>
                <c:pt idx="250">
                  <c:v>2012-42</c:v>
                </c:pt>
                <c:pt idx="251">
                  <c:v>2012-43</c:v>
                </c:pt>
                <c:pt idx="252">
                  <c:v>2012-44</c:v>
                </c:pt>
                <c:pt idx="253">
                  <c:v>2012-45</c:v>
                </c:pt>
                <c:pt idx="254">
                  <c:v>2012-46</c:v>
                </c:pt>
                <c:pt idx="255">
                  <c:v>2012-47</c:v>
                </c:pt>
                <c:pt idx="256">
                  <c:v>2012-48</c:v>
                </c:pt>
                <c:pt idx="257">
                  <c:v>2012-49</c:v>
                </c:pt>
                <c:pt idx="258">
                  <c:v>2012-50</c:v>
                </c:pt>
                <c:pt idx="259">
                  <c:v>2012-51</c:v>
                </c:pt>
                <c:pt idx="260">
                  <c:v>2012-52</c:v>
                </c:pt>
                <c:pt idx="261">
                  <c:v>2013-01</c:v>
                </c:pt>
                <c:pt idx="262">
                  <c:v>2013-02</c:v>
                </c:pt>
                <c:pt idx="263">
                  <c:v>2013-03</c:v>
                </c:pt>
                <c:pt idx="264">
                  <c:v>2013-04</c:v>
                </c:pt>
                <c:pt idx="265">
                  <c:v>2013-05</c:v>
                </c:pt>
                <c:pt idx="266">
                  <c:v>2013-06</c:v>
                </c:pt>
                <c:pt idx="267">
                  <c:v>2013-07</c:v>
                </c:pt>
                <c:pt idx="268">
                  <c:v>2013-08</c:v>
                </c:pt>
                <c:pt idx="269">
                  <c:v>2013-09</c:v>
                </c:pt>
                <c:pt idx="270">
                  <c:v>2013-10</c:v>
                </c:pt>
                <c:pt idx="271">
                  <c:v>2013-11</c:v>
                </c:pt>
                <c:pt idx="272">
                  <c:v>2013-12</c:v>
                </c:pt>
                <c:pt idx="273">
                  <c:v>2013-13</c:v>
                </c:pt>
                <c:pt idx="274">
                  <c:v>2013-14</c:v>
                </c:pt>
                <c:pt idx="275">
                  <c:v>2013-15</c:v>
                </c:pt>
                <c:pt idx="276">
                  <c:v>2013-16</c:v>
                </c:pt>
                <c:pt idx="277">
                  <c:v>2013-17</c:v>
                </c:pt>
                <c:pt idx="278">
                  <c:v>2013-18</c:v>
                </c:pt>
                <c:pt idx="279">
                  <c:v>2013-19</c:v>
                </c:pt>
                <c:pt idx="280">
                  <c:v>2013-20</c:v>
                </c:pt>
                <c:pt idx="281">
                  <c:v>2013-21</c:v>
                </c:pt>
                <c:pt idx="282">
                  <c:v>2013-22</c:v>
                </c:pt>
                <c:pt idx="283">
                  <c:v>2013-23</c:v>
                </c:pt>
                <c:pt idx="284">
                  <c:v>2013-24</c:v>
                </c:pt>
                <c:pt idx="285">
                  <c:v>2013-25</c:v>
                </c:pt>
                <c:pt idx="286">
                  <c:v>2013-26</c:v>
                </c:pt>
                <c:pt idx="287">
                  <c:v>2013-27</c:v>
                </c:pt>
                <c:pt idx="288">
                  <c:v>2013-28</c:v>
                </c:pt>
                <c:pt idx="289">
                  <c:v>2013-29</c:v>
                </c:pt>
                <c:pt idx="290">
                  <c:v>2013-30</c:v>
                </c:pt>
                <c:pt idx="291">
                  <c:v>2013-31</c:v>
                </c:pt>
                <c:pt idx="292">
                  <c:v>2013-32</c:v>
                </c:pt>
                <c:pt idx="293">
                  <c:v>2013-33</c:v>
                </c:pt>
                <c:pt idx="294">
                  <c:v>2013-34</c:v>
                </c:pt>
                <c:pt idx="295">
                  <c:v>2013-35</c:v>
                </c:pt>
                <c:pt idx="296">
                  <c:v>2013-36</c:v>
                </c:pt>
                <c:pt idx="297">
                  <c:v>2013-37</c:v>
                </c:pt>
                <c:pt idx="298">
                  <c:v>2013-38</c:v>
                </c:pt>
                <c:pt idx="299">
                  <c:v>2013-39</c:v>
                </c:pt>
                <c:pt idx="300">
                  <c:v>2013-40</c:v>
                </c:pt>
                <c:pt idx="301">
                  <c:v>2013-41</c:v>
                </c:pt>
                <c:pt idx="302">
                  <c:v>2013-42</c:v>
                </c:pt>
                <c:pt idx="303">
                  <c:v>2013-43</c:v>
                </c:pt>
                <c:pt idx="304">
                  <c:v>2013-44</c:v>
                </c:pt>
                <c:pt idx="305">
                  <c:v>2013-45</c:v>
                </c:pt>
                <c:pt idx="306">
                  <c:v>2013-46</c:v>
                </c:pt>
                <c:pt idx="307">
                  <c:v>2013-47</c:v>
                </c:pt>
                <c:pt idx="308">
                  <c:v>2013-48</c:v>
                </c:pt>
                <c:pt idx="309">
                  <c:v>2013-49</c:v>
                </c:pt>
                <c:pt idx="310">
                  <c:v>2013-50</c:v>
                </c:pt>
                <c:pt idx="311">
                  <c:v>2013-51</c:v>
                </c:pt>
                <c:pt idx="312">
                  <c:v>2013-52</c:v>
                </c:pt>
                <c:pt idx="313">
                  <c:v>2014-01</c:v>
                </c:pt>
                <c:pt idx="314">
                  <c:v>2014-02</c:v>
                </c:pt>
                <c:pt idx="315">
                  <c:v>2014-03</c:v>
                </c:pt>
                <c:pt idx="316">
                  <c:v>2014-04</c:v>
                </c:pt>
                <c:pt idx="317">
                  <c:v>2014-05</c:v>
                </c:pt>
                <c:pt idx="318">
                  <c:v>2014-06</c:v>
                </c:pt>
                <c:pt idx="319">
                  <c:v>2014-07</c:v>
                </c:pt>
                <c:pt idx="320">
                  <c:v>2014-08</c:v>
                </c:pt>
                <c:pt idx="321">
                  <c:v>2014-09</c:v>
                </c:pt>
                <c:pt idx="322">
                  <c:v>2014-10</c:v>
                </c:pt>
                <c:pt idx="323">
                  <c:v>2014-11</c:v>
                </c:pt>
                <c:pt idx="324">
                  <c:v>2014-12</c:v>
                </c:pt>
                <c:pt idx="325">
                  <c:v>2014-13</c:v>
                </c:pt>
                <c:pt idx="326">
                  <c:v>2014-14</c:v>
                </c:pt>
                <c:pt idx="327">
                  <c:v>2014-15</c:v>
                </c:pt>
                <c:pt idx="328">
                  <c:v>2014-16</c:v>
                </c:pt>
                <c:pt idx="329">
                  <c:v>2014-17</c:v>
                </c:pt>
                <c:pt idx="330">
                  <c:v>2014-18</c:v>
                </c:pt>
                <c:pt idx="331">
                  <c:v>2014-19</c:v>
                </c:pt>
                <c:pt idx="332">
                  <c:v>2014-20</c:v>
                </c:pt>
                <c:pt idx="333">
                  <c:v>2014-21</c:v>
                </c:pt>
                <c:pt idx="334">
                  <c:v>2014-22</c:v>
                </c:pt>
                <c:pt idx="335">
                  <c:v>2014-23</c:v>
                </c:pt>
                <c:pt idx="336">
                  <c:v>2014-24</c:v>
                </c:pt>
                <c:pt idx="337">
                  <c:v>2014-25</c:v>
                </c:pt>
                <c:pt idx="338">
                  <c:v>2014-26</c:v>
                </c:pt>
                <c:pt idx="339">
                  <c:v>2014-27</c:v>
                </c:pt>
                <c:pt idx="340">
                  <c:v>2014-28</c:v>
                </c:pt>
                <c:pt idx="341">
                  <c:v>2014-29</c:v>
                </c:pt>
                <c:pt idx="342">
                  <c:v>2014-30</c:v>
                </c:pt>
                <c:pt idx="343">
                  <c:v>2014-31</c:v>
                </c:pt>
                <c:pt idx="344">
                  <c:v>2014-32</c:v>
                </c:pt>
                <c:pt idx="345">
                  <c:v>2014-33</c:v>
                </c:pt>
                <c:pt idx="346">
                  <c:v>2014-34</c:v>
                </c:pt>
                <c:pt idx="347">
                  <c:v>2014-35</c:v>
                </c:pt>
                <c:pt idx="348">
                  <c:v>2014-36</c:v>
                </c:pt>
                <c:pt idx="349">
                  <c:v>2014-37</c:v>
                </c:pt>
                <c:pt idx="350">
                  <c:v>2014-38</c:v>
                </c:pt>
                <c:pt idx="351">
                  <c:v>2014-39</c:v>
                </c:pt>
                <c:pt idx="352">
                  <c:v>2014-40</c:v>
                </c:pt>
                <c:pt idx="353">
                  <c:v>2014-41</c:v>
                </c:pt>
                <c:pt idx="354">
                  <c:v>2014-42</c:v>
                </c:pt>
                <c:pt idx="355">
                  <c:v>2014-43</c:v>
                </c:pt>
                <c:pt idx="356">
                  <c:v>2014-44</c:v>
                </c:pt>
                <c:pt idx="357">
                  <c:v>2014-45</c:v>
                </c:pt>
                <c:pt idx="358">
                  <c:v>2014-46</c:v>
                </c:pt>
                <c:pt idx="359">
                  <c:v>2014-47</c:v>
                </c:pt>
                <c:pt idx="360">
                  <c:v>2014-48</c:v>
                </c:pt>
                <c:pt idx="361">
                  <c:v>2014-49</c:v>
                </c:pt>
                <c:pt idx="362">
                  <c:v>2014-50</c:v>
                </c:pt>
                <c:pt idx="363">
                  <c:v>2014-51</c:v>
                </c:pt>
                <c:pt idx="364">
                  <c:v>2014-52</c:v>
                </c:pt>
                <c:pt idx="365">
                  <c:v>2015-01</c:v>
                </c:pt>
                <c:pt idx="366">
                  <c:v>2015-02</c:v>
                </c:pt>
                <c:pt idx="367">
                  <c:v>2015-03</c:v>
                </c:pt>
                <c:pt idx="368">
                  <c:v>2015-04</c:v>
                </c:pt>
                <c:pt idx="369">
                  <c:v>2015-05</c:v>
                </c:pt>
                <c:pt idx="370">
                  <c:v>2015-06</c:v>
                </c:pt>
                <c:pt idx="371">
                  <c:v>2015-07</c:v>
                </c:pt>
                <c:pt idx="372">
                  <c:v>2015-08</c:v>
                </c:pt>
                <c:pt idx="373">
                  <c:v>2015-09</c:v>
                </c:pt>
                <c:pt idx="374">
                  <c:v>2015-10</c:v>
                </c:pt>
                <c:pt idx="375">
                  <c:v>2015-11</c:v>
                </c:pt>
                <c:pt idx="376">
                  <c:v>2015-12</c:v>
                </c:pt>
                <c:pt idx="377">
                  <c:v>2015-13</c:v>
                </c:pt>
                <c:pt idx="378">
                  <c:v>2015-14</c:v>
                </c:pt>
                <c:pt idx="379">
                  <c:v>2015-15</c:v>
                </c:pt>
                <c:pt idx="380">
                  <c:v>2015-16</c:v>
                </c:pt>
                <c:pt idx="381">
                  <c:v>2015-17</c:v>
                </c:pt>
                <c:pt idx="382">
                  <c:v>2015-18</c:v>
                </c:pt>
                <c:pt idx="383">
                  <c:v>2015-19</c:v>
                </c:pt>
                <c:pt idx="384">
                  <c:v>2015-20</c:v>
                </c:pt>
                <c:pt idx="385">
                  <c:v>2015-21</c:v>
                </c:pt>
                <c:pt idx="386">
                  <c:v>2015-22</c:v>
                </c:pt>
                <c:pt idx="387">
                  <c:v>2015-23</c:v>
                </c:pt>
                <c:pt idx="388">
                  <c:v>2015-24</c:v>
                </c:pt>
                <c:pt idx="389">
                  <c:v>2015-25</c:v>
                </c:pt>
                <c:pt idx="390">
                  <c:v>2015-26</c:v>
                </c:pt>
                <c:pt idx="391">
                  <c:v>2015-27</c:v>
                </c:pt>
                <c:pt idx="392">
                  <c:v>2015-28</c:v>
                </c:pt>
                <c:pt idx="393">
                  <c:v>2015-29</c:v>
                </c:pt>
                <c:pt idx="394">
                  <c:v>2015-30</c:v>
                </c:pt>
                <c:pt idx="395">
                  <c:v>2015-31</c:v>
                </c:pt>
                <c:pt idx="396">
                  <c:v>2015-32</c:v>
                </c:pt>
                <c:pt idx="397">
                  <c:v>2015-33</c:v>
                </c:pt>
                <c:pt idx="398">
                  <c:v>2015-34</c:v>
                </c:pt>
                <c:pt idx="399">
                  <c:v>2015-35</c:v>
                </c:pt>
                <c:pt idx="400">
                  <c:v>2015-36</c:v>
                </c:pt>
                <c:pt idx="401">
                  <c:v>2015-37</c:v>
                </c:pt>
                <c:pt idx="402">
                  <c:v>2015-38</c:v>
                </c:pt>
                <c:pt idx="403">
                  <c:v>2015-39</c:v>
                </c:pt>
                <c:pt idx="404">
                  <c:v>2015-40</c:v>
                </c:pt>
                <c:pt idx="405">
                  <c:v>2015-41</c:v>
                </c:pt>
                <c:pt idx="406">
                  <c:v>2015-42</c:v>
                </c:pt>
                <c:pt idx="407">
                  <c:v>2015-43</c:v>
                </c:pt>
                <c:pt idx="408">
                  <c:v>2015-44</c:v>
                </c:pt>
                <c:pt idx="409">
                  <c:v>2015-45</c:v>
                </c:pt>
                <c:pt idx="410">
                  <c:v>2015-46</c:v>
                </c:pt>
                <c:pt idx="411">
                  <c:v>2015-47</c:v>
                </c:pt>
                <c:pt idx="412">
                  <c:v>2015-48</c:v>
                </c:pt>
                <c:pt idx="413">
                  <c:v>2015-49</c:v>
                </c:pt>
                <c:pt idx="414">
                  <c:v>2015-50</c:v>
                </c:pt>
                <c:pt idx="415">
                  <c:v>2015-51</c:v>
                </c:pt>
                <c:pt idx="416">
                  <c:v>2015-52</c:v>
                </c:pt>
                <c:pt idx="417">
                  <c:v>2015-53</c:v>
                </c:pt>
                <c:pt idx="418">
                  <c:v>2016-01</c:v>
                </c:pt>
                <c:pt idx="419">
                  <c:v>2016-02</c:v>
                </c:pt>
                <c:pt idx="420">
                  <c:v>2016-03</c:v>
                </c:pt>
                <c:pt idx="421">
                  <c:v>2016-04</c:v>
                </c:pt>
                <c:pt idx="422">
                  <c:v>2016-05</c:v>
                </c:pt>
                <c:pt idx="423">
                  <c:v>2016-06</c:v>
                </c:pt>
                <c:pt idx="424">
                  <c:v>2016-07</c:v>
                </c:pt>
                <c:pt idx="425">
                  <c:v>2016-08</c:v>
                </c:pt>
                <c:pt idx="426">
                  <c:v>2016-09</c:v>
                </c:pt>
                <c:pt idx="427">
                  <c:v>2016-10</c:v>
                </c:pt>
                <c:pt idx="428">
                  <c:v>2016-11</c:v>
                </c:pt>
                <c:pt idx="429">
                  <c:v>2016-12</c:v>
                </c:pt>
                <c:pt idx="430">
                  <c:v>2016-13</c:v>
                </c:pt>
                <c:pt idx="431">
                  <c:v>2016-14</c:v>
                </c:pt>
                <c:pt idx="432">
                  <c:v>2016-15</c:v>
                </c:pt>
                <c:pt idx="433">
                  <c:v>2016-16</c:v>
                </c:pt>
                <c:pt idx="434">
                  <c:v>2016-17</c:v>
                </c:pt>
                <c:pt idx="435">
                  <c:v>2016-18</c:v>
                </c:pt>
                <c:pt idx="436">
                  <c:v>2016-19</c:v>
                </c:pt>
                <c:pt idx="437">
                  <c:v>2016-20</c:v>
                </c:pt>
                <c:pt idx="438">
                  <c:v>2016-21</c:v>
                </c:pt>
                <c:pt idx="439">
                  <c:v>2016-22</c:v>
                </c:pt>
                <c:pt idx="440">
                  <c:v>2016-23</c:v>
                </c:pt>
                <c:pt idx="441">
                  <c:v>2016-24</c:v>
                </c:pt>
                <c:pt idx="442">
                  <c:v>2016-25</c:v>
                </c:pt>
                <c:pt idx="443">
                  <c:v>2016-26</c:v>
                </c:pt>
                <c:pt idx="444">
                  <c:v>2016-27</c:v>
                </c:pt>
                <c:pt idx="445">
                  <c:v>2016-28</c:v>
                </c:pt>
                <c:pt idx="446">
                  <c:v>2016-29</c:v>
                </c:pt>
                <c:pt idx="447">
                  <c:v>2016-30</c:v>
                </c:pt>
                <c:pt idx="448">
                  <c:v>2016-31</c:v>
                </c:pt>
                <c:pt idx="449">
                  <c:v>2016-32</c:v>
                </c:pt>
                <c:pt idx="450">
                  <c:v>2016-33</c:v>
                </c:pt>
                <c:pt idx="451">
                  <c:v>2016-34</c:v>
                </c:pt>
                <c:pt idx="452">
                  <c:v>2016-35</c:v>
                </c:pt>
                <c:pt idx="453">
                  <c:v>2016-36</c:v>
                </c:pt>
                <c:pt idx="454">
                  <c:v>2016-37</c:v>
                </c:pt>
                <c:pt idx="455">
                  <c:v>2016-38</c:v>
                </c:pt>
                <c:pt idx="456">
                  <c:v>2016-39</c:v>
                </c:pt>
                <c:pt idx="457">
                  <c:v>2016-40</c:v>
                </c:pt>
                <c:pt idx="458">
                  <c:v>2016-41</c:v>
                </c:pt>
                <c:pt idx="459">
                  <c:v>2016-43</c:v>
                </c:pt>
                <c:pt idx="460">
                  <c:v>2016-45</c:v>
                </c:pt>
                <c:pt idx="461">
                  <c:v>2016-46</c:v>
                </c:pt>
                <c:pt idx="462">
                  <c:v>2016-47</c:v>
                </c:pt>
                <c:pt idx="463">
                  <c:v>2016-49</c:v>
                </c:pt>
                <c:pt idx="464">
                  <c:v>2016-50</c:v>
                </c:pt>
                <c:pt idx="465">
                  <c:v>2016-51</c:v>
                </c:pt>
                <c:pt idx="466">
                  <c:v>2016-52</c:v>
                </c:pt>
                <c:pt idx="467">
                  <c:v>2017-01</c:v>
                </c:pt>
                <c:pt idx="468">
                  <c:v>2017-02</c:v>
                </c:pt>
                <c:pt idx="469">
                  <c:v>2017-03</c:v>
                </c:pt>
                <c:pt idx="470">
                  <c:v>2017-04</c:v>
                </c:pt>
                <c:pt idx="471">
                  <c:v>2017-05</c:v>
                </c:pt>
                <c:pt idx="472">
                  <c:v>2017-06</c:v>
                </c:pt>
                <c:pt idx="473">
                  <c:v>2017-07</c:v>
                </c:pt>
                <c:pt idx="474">
                  <c:v>2017-08</c:v>
                </c:pt>
                <c:pt idx="475">
                  <c:v>2017-09</c:v>
                </c:pt>
                <c:pt idx="476">
                  <c:v>2017-10</c:v>
                </c:pt>
                <c:pt idx="477">
                  <c:v>2017-11</c:v>
                </c:pt>
                <c:pt idx="478">
                  <c:v>2017-12</c:v>
                </c:pt>
                <c:pt idx="479">
                  <c:v>2017-13</c:v>
                </c:pt>
                <c:pt idx="480">
                  <c:v>2017-14</c:v>
                </c:pt>
                <c:pt idx="481">
                  <c:v>2017-15</c:v>
                </c:pt>
                <c:pt idx="482">
                  <c:v>2017-16</c:v>
                </c:pt>
                <c:pt idx="483">
                  <c:v>2017-17</c:v>
                </c:pt>
                <c:pt idx="484">
                  <c:v>2017-18</c:v>
                </c:pt>
                <c:pt idx="485">
                  <c:v>2017-19</c:v>
                </c:pt>
                <c:pt idx="486">
                  <c:v>2017-20</c:v>
                </c:pt>
                <c:pt idx="487">
                  <c:v>2017-21</c:v>
                </c:pt>
                <c:pt idx="488">
                  <c:v>2017-22</c:v>
                </c:pt>
                <c:pt idx="489">
                  <c:v>2017-23</c:v>
                </c:pt>
                <c:pt idx="490">
                  <c:v>2017-24</c:v>
                </c:pt>
                <c:pt idx="491">
                  <c:v>2017-25</c:v>
                </c:pt>
                <c:pt idx="492">
                  <c:v>2017-26</c:v>
                </c:pt>
                <c:pt idx="493">
                  <c:v>2017-27</c:v>
                </c:pt>
                <c:pt idx="494">
                  <c:v>2017-28</c:v>
                </c:pt>
                <c:pt idx="495">
                  <c:v>2017-29</c:v>
                </c:pt>
                <c:pt idx="496">
                  <c:v>2017-30</c:v>
                </c:pt>
                <c:pt idx="497">
                  <c:v>2017-31</c:v>
                </c:pt>
                <c:pt idx="498">
                  <c:v>2017-32</c:v>
                </c:pt>
                <c:pt idx="499">
                  <c:v>2017-33</c:v>
                </c:pt>
                <c:pt idx="500">
                  <c:v>2017-34</c:v>
                </c:pt>
                <c:pt idx="501">
                  <c:v>2017-35</c:v>
                </c:pt>
                <c:pt idx="502">
                  <c:v>2017-36</c:v>
                </c:pt>
                <c:pt idx="503">
                  <c:v>2017-37</c:v>
                </c:pt>
                <c:pt idx="504">
                  <c:v>2017-38</c:v>
                </c:pt>
                <c:pt idx="505">
                  <c:v>2017-39</c:v>
                </c:pt>
                <c:pt idx="506">
                  <c:v>2017-40</c:v>
                </c:pt>
              </c:strCache>
            </c:strRef>
          </c:cat>
          <c:val>
            <c:numRef>
              <c:f>Pivot_New!$B$2:$B$509</c:f>
              <c:numCache>
                <c:formatCode>General</c:formatCode>
                <c:ptCount val="507"/>
                <c:pt idx="0">
                  <c:v>0</c:v>
                </c:pt>
                <c:pt idx="1">
                  <c:v>0</c:v>
                </c:pt>
                <c:pt idx="2">
                  <c:v>0</c:v>
                </c:pt>
                <c:pt idx="3">
                  <c:v>0</c:v>
                </c:pt>
                <c:pt idx="4">
                  <c:v>0</c:v>
                </c:pt>
                <c:pt idx="5">
                  <c:v>0</c:v>
                </c:pt>
                <c:pt idx="6">
                  <c:v>1</c:v>
                </c:pt>
                <c:pt idx="7">
                  <c:v>0</c:v>
                </c:pt>
                <c:pt idx="8">
                  <c:v>0</c:v>
                </c:pt>
                <c:pt idx="9">
                  <c:v>0</c:v>
                </c:pt>
                <c:pt idx="10">
                  <c:v>0</c:v>
                </c:pt>
                <c:pt idx="11">
                  <c:v>3</c:v>
                </c:pt>
                <c:pt idx="12">
                  <c:v>0</c:v>
                </c:pt>
                <c:pt idx="13">
                  <c:v>0</c:v>
                </c:pt>
                <c:pt idx="14">
                  <c:v>0</c:v>
                </c:pt>
                <c:pt idx="15">
                  <c:v>0</c:v>
                </c:pt>
                <c:pt idx="16">
                  <c:v>1</c:v>
                </c:pt>
                <c:pt idx="17">
                  <c:v>1</c:v>
                </c:pt>
                <c:pt idx="18">
                  <c:v>1</c:v>
                </c:pt>
                <c:pt idx="19">
                  <c:v>2</c:v>
                </c:pt>
                <c:pt idx="20">
                  <c:v>1</c:v>
                </c:pt>
                <c:pt idx="21">
                  <c:v>0</c:v>
                </c:pt>
                <c:pt idx="22">
                  <c:v>0</c:v>
                </c:pt>
                <c:pt idx="23">
                  <c:v>0</c:v>
                </c:pt>
                <c:pt idx="24">
                  <c:v>1</c:v>
                </c:pt>
                <c:pt idx="25">
                  <c:v>0</c:v>
                </c:pt>
                <c:pt idx="26">
                  <c:v>0</c:v>
                </c:pt>
                <c:pt idx="27">
                  <c:v>0</c:v>
                </c:pt>
                <c:pt idx="28">
                  <c:v>0</c:v>
                </c:pt>
                <c:pt idx="29">
                  <c:v>1</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1</c:v>
                </c:pt>
                <c:pt idx="46">
                  <c:v>0</c:v>
                </c:pt>
                <c:pt idx="47">
                  <c:v>0</c:v>
                </c:pt>
                <c:pt idx="48">
                  <c:v>0</c:v>
                </c:pt>
                <c:pt idx="49">
                  <c:v>0</c:v>
                </c:pt>
                <c:pt idx="50">
                  <c:v>1</c:v>
                </c:pt>
                <c:pt idx="51">
                  <c:v>0</c:v>
                </c:pt>
                <c:pt idx="52">
                  <c:v>0</c:v>
                </c:pt>
                <c:pt idx="53">
                  <c:v>0</c:v>
                </c:pt>
                <c:pt idx="54">
                  <c:v>0</c:v>
                </c:pt>
                <c:pt idx="55">
                  <c:v>0</c:v>
                </c:pt>
                <c:pt idx="56">
                  <c:v>0</c:v>
                </c:pt>
                <c:pt idx="57">
                  <c:v>0</c:v>
                </c:pt>
                <c:pt idx="58">
                  <c:v>0</c:v>
                </c:pt>
                <c:pt idx="59">
                  <c:v>0</c:v>
                </c:pt>
                <c:pt idx="60">
                  <c:v>0</c:v>
                </c:pt>
                <c:pt idx="61">
                  <c:v>0</c:v>
                </c:pt>
                <c:pt idx="62">
                  <c:v>0</c:v>
                </c:pt>
                <c:pt idx="63">
                  <c:v>1</c:v>
                </c:pt>
                <c:pt idx="64">
                  <c:v>0</c:v>
                </c:pt>
                <c:pt idx="65">
                  <c:v>0</c:v>
                </c:pt>
                <c:pt idx="66">
                  <c:v>0</c:v>
                </c:pt>
                <c:pt idx="67">
                  <c:v>0</c:v>
                </c:pt>
                <c:pt idx="68">
                  <c:v>0</c:v>
                </c:pt>
                <c:pt idx="69">
                  <c:v>0</c:v>
                </c:pt>
                <c:pt idx="70">
                  <c:v>1</c:v>
                </c:pt>
                <c:pt idx="71">
                  <c:v>0</c:v>
                </c:pt>
                <c:pt idx="72">
                  <c:v>0</c:v>
                </c:pt>
                <c:pt idx="73">
                  <c:v>0</c:v>
                </c:pt>
                <c:pt idx="74">
                  <c:v>0</c:v>
                </c:pt>
                <c:pt idx="75">
                  <c:v>0</c:v>
                </c:pt>
                <c:pt idx="76">
                  <c:v>0</c:v>
                </c:pt>
                <c:pt idx="77">
                  <c:v>0</c:v>
                </c:pt>
                <c:pt idx="78">
                  <c:v>0</c:v>
                </c:pt>
                <c:pt idx="79">
                  <c:v>0</c:v>
                </c:pt>
                <c:pt idx="80">
                  <c:v>0</c:v>
                </c:pt>
                <c:pt idx="81">
                  <c:v>0</c:v>
                </c:pt>
                <c:pt idx="82">
                  <c:v>0</c:v>
                </c:pt>
                <c:pt idx="83">
                  <c:v>0</c:v>
                </c:pt>
                <c:pt idx="84">
                  <c:v>1</c:v>
                </c:pt>
                <c:pt idx="85">
                  <c:v>0</c:v>
                </c:pt>
                <c:pt idx="86">
                  <c:v>3</c:v>
                </c:pt>
                <c:pt idx="87">
                  <c:v>0</c:v>
                </c:pt>
                <c:pt idx="88">
                  <c:v>2</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1</c:v>
                </c:pt>
                <c:pt idx="106">
                  <c:v>0</c:v>
                </c:pt>
                <c:pt idx="107">
                  <c:v>0</c:v>
                </c:pt>
                <c:pt idx="108">
                  <c:v>0</c:v>
                </c:pt>
                <c:pt idx="109">
                  <c:v>1</c:v>
                </c:pt>
                <c:pt idx="110">
                  <c:v>0</c:v>
                </c:pt>
                <c:pt idx="111">
                  <c:v>1</c:v>
                </c:pt>
                <c:pt idx="112">
                  <c:v>0</c:v>
                </c:pt>
                <c:pt idx="113">
                  <c:v>1</c:v>
                </c:pt>
                <c:pt idx="114">
                  <c:v>0</c:v>
                </c:pt>
                <c:pt idx="115">
                  <c:v>1</c:v>
                </c:pt>
                <c:pt idx="116">
                  <c:v>1</c:v>
                </c:pt>
                <c:pt idx="117">
                  <c:v>1</c:v>
                </c:pt>
                <c:pt idx="118">
                  <c:v>0</c:v>
                </c:pt>
                <c:pt idx="119">
                  <c:v>0</c:v>
                </c:pt>
                <c:pt idx="120">
                  <c:v>1</c:v>
                </c:pt>
                <c:pt idx="121">
                  <c:v>1</c:v>
                </c:pt>
                <c:pt idx="122">
                  <c:v>0</c:v>
                </c:pt>
                <c:pt idx="123">
                  <c:v>0</c:v>
                </c:pt>
                <c:pt idx="124">
                  <c:v>1</c:v>
                </c:pt>
                <c:pt idx="125">
                  <c:v>0</c:v>
                </c:pt>
                <c:pt idx="126">
                  <c:v>0</c:v>
                </c:pt>
                <c:pt idx="127">
                  <c:v>0</c:v>
                </c:pt>
                <c:pt idx="128">
                  <c:v>3</c:v>
                </c:pt>
                <c:pt idx="129">
                  <c:v>0</c:v>
                </c:pt>
                <c:pt idx="130">
                  <c:v>0</c:v>
                </c:pt>
                <c:pt idx="131">
                  <c:v>0</c:v>
                </c:pt>
                <c:pt idx="132">
                  <c:v>1</c:v>
                </c:pt>
                <c:pt idx="133">
                  <c:v>0</c:v>
                </c:pt>
                <c:pt idx="134">
                  <c:v>1</c:v>
                </c:pt>
                <c:pt idx="135">
                  <c:v>1</c:v>
                </c:pt>
                <c:pt idx="136">
                  <c:v>0</c:v>
                </c:pt>
                <c:pt idx="137">
                  <c:v>1</c:v>
                </c:pt>
                <c:pt idx="138">
                  <c:v>3</c:v>
                </c:pt>
                <c:pt idx="139">
                  <c:v>6</c:v>
                </c:pt>
                <c:pt idx="140">
                  <c:v>3</c:v>
                </c:pt>
                <c:pt idx="141">
                  <c:v>3</c:v>
                </c:pt>
                <c:pt idx="142">
                  <c:v>5</c:v>
                </c:pt>
                <c:pt idx="143">
                  <c:v>5</c:v>
                </c:pt>
                <c:pt idx="144">
                  <c:v>9</c:v>
                </c:pt>
                <c:pt idx="145">
                  <c:v>4</c:v>
                </c:pt>
                <c:pt idx="146">
                  <c:v>3</c:v>
                </c:pt>
                <c:pt idx="147">
                  <c:v>7</c:v>
                </c:pt>
                <c:pt idx="148">
                  <c:v>10</c:v>
                </c:pt>
                <c:pt idx="149">
                  <c:v>7</c:v>
                </c:pt>
                <c:pt idx="150">
                  <c:v>5</c:v>
                </c:pt>
                <c:pt idx="151">
                  <c:v>14</c:v>
                </c:pt>
                <c:pt idx="152">
                  <c:v>16</c:v>
                </c:pt>
                <c:pt idx="153">
                  <c:v>12</c:v>
                </c:pt>
                <c:pt idx="154">
                  <c:v>9</c:v>
                </c:pt>
                <c:pt idx="155">
                  <c:v>28</c:v>
                </c:pt>
                <c:pt idx="156">
                  <c:v>28</c:v>
                </c:pt>
                <c:pt idx="157">
                  <c:v>57</c:v>
                </c:pt>
                <c:pt idx="158">
                  <c:v>11</c:v>
                </c:pt>
                <c:pt idx="159">
                  <c:v>32</c:v>
                </c:pt>
                <c:pt idx="160">
                  <c:v>24</c:v>
                </c:pt>
                <c:pt idx="161">
                  <c:v>28</c:v>
                </c:pt>
                <c:pt idx="162">
                  <c:v>62</c:v>
                </c:pt>
                <c:pt idx="163">
                  <c:v>39</c:v>
                </c:pt>
                <c:pt idx="164">
                  <c:v>47</c:v>
                </c:pt>
                <c:pt idx="165">
                  <c:v>69</c:v>
                </c:pt>
                <c:pt idx="166">
                  <c:v>70</c:v>
                </c:pt>
                <c:pt idx="167">
                  <c:v>116</c:v>
                </c:pt>
                <c:pt idx="168">
                  <c:v>89</c:v>
                </c:pt>
                <c:pt idx="169">
                  <c:v>116</c:v>
                </c:pt>
                <c:pt idx="170">
                  <c:v>101</c:v>
                </c:pt>
                <c:pt idx="171">
                  <c:v>88</c:v>
                </c:pt>
                <c:pt idx="172">
                  <c:v>88</c:v>
                </c:pt>
                <c:pt idx="173">
                  <c:v>89</c:v>
                </c:pt>
                <c:pt idx="174">
                  <c:v>105</c:v>
                </c:pt>
                <c:pt idx="175">
                  <c:v>128</c:v>
                </c:pt>
                <c:pt idx="176">
                  <c:v>127</c:v>
                </c:pt>
                <c:pt idx="177">
                  <c:v>111</c:v>
                </c:pt>
                <c:pt idx="178">
                  <c:v>105</c:v>
                </c:pt>
                <c:pt idx="179">
                  <c:v>84</c:v>
                </c:pt>
                <c:pt idx="180">
                  <c:v>127</c:v>
                </c:pt>
                <c:pt idx="181">
                  <c:v>99</c:v>
                </c:pt>
                <c:pt idx="182">
                  <c:v>95</c:v>
                </c:pt>
                <c:pt idx="183">
                  <c:v>108</c:v>
                </c:pt>
                <c:pt idx="184">
                  <c:v>92</c:v>
                </c:pt>
                <c:pt idx="185">
                  <c:v>90</c:v>
                </c:pt>
                <c:pt idx="186">
                  <c:v>66</c:v>
                </c:pt>
                <c:pt idx="187">
                  <c:v>27</c:v>
                </c:pt>
                <c:pt idx="188">
                  <c:v>53</c:v>
                </c:pt>
                <c:pt idx="189">
                  <c:v>67</c:v>
                </c:pt>
                <c:pt idx="190">
                  <c:v>55</c:v>
                </c:pt>
                <c:pt idx="191">
                  <c:v>93</c:v>
                </c:pt>
                <c:pt idx="192">
                  <c:v>54</c:v>
                </c:pt>
                <c:pt idx="193">
                  <c:v>55</c:v>
                </c:pt>
                <c:pt idx="194">
                  <c:v>49</c:v>
                </c:pt>
                <c:pt idx="195">
                  <c:v>80</c:v>
                </c:pt>
                <c:pt idx="196">
                  <c:v>2</c:v>
                </c:pt>
                <c:pt idx="197">
                  <c:v>36</c:v>
                </c:pt>
                <c:pt idx="198">
                  <c:v>46</c:v>
                </c:pt>
                <c:pt idx="199">
                  <c:v>45</c:v>
                </c:pt>
                <c:pt idx="200">
                  <c:v>114</c:v>
                </c:pt>
                <c:pt idx="201">
                  <c:v>87</c:v>
                </c:pt>
                <c:pt idx="202">
                  <c:v>84</c:v>
                </c:pt>
                <c:pt idx="203">
                  <c:v>81</c:v>
                </c:pt>
                <c:pt idx="204">
                  <c:v>112</c:v>
                </c:pt>
                <c:pt idx="205">
                  <c:v>91</c:v>
                </c:pt>
                <c:pt idx="206">
                  <c:v>149</c:v>
                </c:pt>
                <c:pt idx="207">
                  <c:v>117</c:v>
                </c:pt>
                <c:pt idx="208">
                  <c:v>199</c:v>
                </c:pt>
                <c:pt idx="209">
                  <c:v>30</c:v>
                </c:pt>
                <c:pt idx="210">
                  <c:v>185</c:v>
                </c:pt>
                <c:pt idx="211">
                  <c:v>187</c:v>
                </c:pt>
                <c:pt idx="212">
                  <c:v>255</c:v>
                </c:pt>
                <c:pt idx="213">
                  <c:v>354</c:v>
                </c:pt>
                <c:pt idx="214">
                  <c:v>44</c:v>
                </c:pt>
                <c:pt idx="215">
                  <c:v>113</c:v>
                </c:pt>
                <c:pt idx="216">
                  <c:v>112</c:v>
                </c:pt>
                <c:pt idx="217">
                  <c:v>296</c:v>
                </c:pt>
                <c:pt idx="218">
                  <c:v>11</c:v>
                </c:pt>
                <c:pt idx="219">
                  <c:v>65</c:v>
                </c:pt>
                <c:pt idx="220">
                  <c:v>84</c:v>
                </c:pt>
                <c:pt idx="221">
                  <c:v>488</c:v>
                </c:pt>
                <c:pt idx="222">
                  <c:v>37</c:v>
                </c:pt>
                <c:pt idx="223">
                  <c:v>79</c:v>
                </c:pt>
                <c:pt idx="224">
                  <c:v>115</c:v>
                </c:pt>
                <c:pt idx="225">
                  <c:v>214</c:v>
                </c:pt>
                <c:pt idx="226">
                  <c:v>351</c:v>
                </c:pt>
                <c:pt idx="227">
                  <c:v>46</c:v>
                </c:pt>
                <c:pt idx="228">
                  <c:v>121</c:v>
                </c:pt>
                <c:pt idx="229">
                  <c:v>152</c:v>
                </c:pt>
                <c:pt idx="230">
                  <c:v>298</c:v>
                </c:pt>
                <c:pt idx="231">
                  <c:v>30</c:v>
                </c:pt>
                <c:pt idx="232">
                  <c:v>88</c:v>
                </c:pt>
                <c:pt idx="233">
                  <c:v>96</c:v>
                </c:pt>
                <c:pt idx="234">
                  <c:v>394</c:v>
                </c:pt>
                <c:pt idx="235">
                  <c:v>4</c:v>
                </c:pt>
                <c:pt idx="236">
                  <c:v>63</c:v>
                </c:pt>
                <c:pt idx="237">
                  <c:v>117</c:v>
                </c:pt>
                <c:pt idx="238">
                  <c:v>88</c:v>
                </c:pt>
                <c:pt idx="239">
                  <c:v>223</c:v>
                </c:pt>
                <c:pt idx="240">
                  <c:v>24</c:v>
                </c:pt>
                <c:pt idx="241">
                  <c:v>49</c:v>
                </c:pt>
                <c:pt idx="242">
                  <c:v>77</c:v>
                </c:pt>
                <c:pt idx="243">
                  <c:v>117</c:v>
                </c:pt>
                <c:pt idx="244">
                  <c:v>9</c:v>
                </c:pt>
                <c:pt idx="245">
                  <c:v>16</c:v>
                </c:pt>
                <c:pt idx="246">
                  <c:v>44</c:v>
                </c:pt>
                <c:pt idx="247">
                  <c:v>113</c:v>
                </c:pt>
                <c:pt idx="248">
                  <c:v>5</c:v>
                </c:pt>
                <c:pt idx="249">
                  <c:v>48</c:v>
                </c:pt>
                <c:pt idx="250">
                  <c:v>81</c:v>
                </c:pt>
                <c:pt idx="251">
                  <c:v>97</c:v>
                </c:pt>
                <c:pt idx="252">
                  <c:v>143</c:v>
                </c:pt>
                <c:pt idx="253">
                  <c:v>22</c:v>
                </c:pt>
                <c:pt idx="254">
                  <c:v>55</c:v>
                </c:pt>
                <c:pt idx="255">
                  <c:v>64</c:v>
                </c:pt>
                <c:pt idx="256">
                  <c:v>193</c:v>
                </c:pt>
                <c:pt idx="257">
                  <c:v>25</c:v>
                </c:pt>
                <c:pt idx="258">
                  <c:v>58</c:v>
                </c:pt>
                <c:pt idx="259">
                  <c:v>63</c:v>
                </c:pt>
                <c:pt idx="260">
                  <c:v>42</c:v>
                </c:pt>
                <c:pt idx="261">
                  <c:v>82</c:v>
                </c:pt>
                <c:pt idx="262">
                  <c:v>22</c:v>
                </c:pt>
                <c:pt idx="263">
                  <c:v>48</c:v>
                </c:pt>
                <c:pt idx="264">
                  <c:v>51</c:v>
                </c:pt>
                <c:pt idx="265">
                  <c:v>105</c:v>
                </c:pt>
                <c:pt idx="266">
                  <c:v>8</c:v>
                </c:pt>
                <c:pt idx="267">
                  <c:v>16</c:v>
                </c:pt>
                <c:pt idx="268">
                  <c:v>45</c:v>
                </c:pt>
                <c:pt idx="269">
                  <c:v>150</c:v>
                </c:pt>
                <c:pt idx="270">
                  <c:v>17</c:v>
                </c:pt>
                <c:pt idx="271">
                  <c:v>26</c:v>
                </c:pt>
                <c:pt idx="272">
                  <c:v>43</c:v>
                </c:pt>
                <c:pt idx="273">
                  <c:v>96</c:v>
                </c:pt>
                <c:pt idx="274">
                  <c:v>12</c:v>
                </c:pt>
                <c:pt idx="275">
                  <c:v>25</c:v>
                </c:pt>
                <c:pt idx="276">
                  <c:v>35</c:v>
                </c:pt>
                <c:pt idx="277">
                  <c:v>29</c:v>
                </c:pt>
                <c:pt idx="278">
                  <c:v>45</c:v>
                </c:pt>
                <c:pt idx="279">
                  <c:v>8</c:v>
                </c:pt>
                <c:pt idx="280">
                  <c:v>19</c:v>
                </c:pt>
                <c:pt idx="281">
                  <c:v>17</c:v>
                </c:pt>
                <c:pt idx="282">
                  <c:v>36</c:v>
                </c:pt>
                <c:pt idx="283">
                  <c:v>1</c:v>
                </c:pt>
                <c:pt idx="284">
                  <c:v>10</c:v>
                </c:pt>
                <c:pt idx="285">
                  <c:v>36</c:v>
                </c:pt>
                <c:pt idx="286">
                  <c:v>80</c:v>
                </c:pt>
                <c:pt idx="287">
                  <c:v>7</c:v>
                </c:pt>
                <c:pt idx="288">
                  <c:v>14</c:v>
                </c:pt>
                <c:pt idx="289">
                  <c:v>28</c:v>
                </c:pt>
                <c:pt idx="290">
                  <c:v>11</c:v>
                </c:pt>
                <c:pt idx="291">
                  <c:v>23</c:v>
                </c:pt>
                <c:pt idx="292">
                  <c:v>5</c:v>
                </c:pt>
                <c:pt idx="293">
                  <c:v>6</c:v>
                </c:pt>
                <c:pt idx="294">
                  <c:v>5</c:v>
                </c:pt>
                <c:pt idx="295">
                  <c:v>11</c:v>
                </c:pt>
                <c:pt idx="296">
                  <c:v>0</c:v>
                </c:pt>
                <c:pt idx="297">
                  <c:v>2</c:v>
                </c:pt>
                <c:pt idx="298">
                  <c:v>2</c:v>
                </c:pt>
                <c:pt idx="299">
                  <c:v>3</c:v>
                </c:pt>
                <c:pt idx="300">
                  <c:v>4</c:v>
                </c:pt>
                <c:pt idx="301">
                  <c:v>1</c:v>
                </c:pt>
                <c:pt idx="302">
                  <c:v>8</c:v>
                </c:pt>
                <c:pt idx="303">
                  <c:v>6</c:v>
                </c:pt>
                <c:pt idx="304">
                  <c:v>8</c:v>
                </c:pt>
                <c:pt idx="305">
                  <c:v>3</c:v>
                </c:pt>
                <c:pt idx="306">
                  <c:v>7</c:v>
                </c:pt>
                <c:pt idx="307">
                  <c:v>1</c:v>
                </c:pt>
                <c:pt idx="308">
                  <c:v>11</c:v>
                </c:pt>
                <c:pt idx="309">
                  <c:v>0</c:v>
                </c:pt>
                <c:pt idx="310">
                  <c:v>1</c:v>
                </c:pt>
                <c:pt idx="311">
                  <c:v>0</c:v>
                </c:pt>
                <c:pt idx="312">
                  <c:v>0</c:v>
                </c:pt>
                <c:pt idx="313">
                  <c:v>11</c:v>
                </c:pt>
                <c:pt idx="314">
                  <c:v>0</c:v>
                </c:pt>
                <c:pt idx="315">
                  <c:v>3</c:v>
                </c:pt>
                <c:pt idx="316">
                  <c:v>1</c:v>
                </c:pt>
                <c:pt idx="317">
                  <c:v>21</c:v>
                </c:pt>
                <c:pt idx="318">
                  <c:v>0</c:v>
                </c:pt>
                <c:pt idx="319">
                  <c:v>2</c:v>
                </c:pt>
                <c:pt idx="320">
                  <c:v>4</c:v>
                </c:pt>
                <c:pt idx="321">
                  <c:v>11</c:v>
                </c:pt>
                <c:pt idx="322">
                  <c:v>0</c:v>
                </c:pt>
                <c:pt idx="323">
                  <c:v>1</c:v>
                </c:pt>
                <c:pt idx="324">
                  <c:v>0</c:v>
                </c:pt>
                <c:pt idx="325">
                  <c:v>1</c:v>
                </c:pt>
                <c:pt idx="326">
                  <c:v>3</c:v>
                </c:pt>
                <c:pt idx="327">
                  <c:v>0</c:v>
                </c:pt>
                <c:pt idx="328">
                  <c:v>0</c:v>
                </c:pt>
                <c:pt idx="329">
                  <c:v>0</c:v>
                </c:pt>
                <c:pt idx="330">
                  <c:v>3</c:v>
                </c:pt>
                <c:pt idx="331">
                  <c:v>0</c:v>
                </c:pt>
                <c:pt idx="332">
                  <c:v>1</c:v>
                </c:pt>
                <c:pt idx="333">
                  <c:v>2</c:v>
                </c:pt>
                <c:pt idx="334">
                  <c:v>2</c:v>
                </c:pt>
                <c:pt idx="335">
                  <c:v>0</c:v>
                </c:pt>
                <c:pt idx="336">
                  <c:v>0</c:v>
                </c:pt>
                <c:pt idx="337">
                  <c:v>0</c:v>
                </c:pt>
                <c:pt idx="338">
                  <c:v>0</c:v>
                </c:pt>
                <c:pt idx="339">
                  <c:v>0</c:v>
                </c:pt>
                <c:pt idx="340">
                  <c:v>1</c:v>
                </c:pt>
                <c:pt idx="341">
                  <c:v>1</c:v>
                </c:pt>
                <c:pt idx="342">
                  <c:v>0</c:v>
                </c:pt>
                <c:pt idx="343">
                  <c:v>0</c:v>
                </c:pt>
                <c:pt idx="344">
                  <c:v>0</c:v>
                </c:pt>
                <c:pt idx="345">
                  <c:v>0</c:v>
                </c:pt>
                <c:pt idx="346">
                  <c:v>0</c:v>
                </c:pt>
                <c:pt idx="347">
                  <c:v>0</c:v>
                </c:pt>
                <c:pt idx="348">
                  <c:v>0</c:v>
                </c:pt>
                <c:pt idx="349">
                  <c:v>0</c:v>
                </c:pt>
                <c:pt idx="350">
                  <c:v>0</c:v>
                </c:pt>
                <c:pt idx="351">
                  <c:v>0</c:v>
                </c:pt>
                <c:pt idx="352">
                  <c:v>1</c:v>
                </c:pt>
                <c:pt idx="353">
                  <c:v>0</c:v>
                </c:pt>
                <c:pt idx="354">
                  <c:v>0</c:v>
                </c:pt>
                <c:pt idx="355">
                  <c:v>0</c:v>
                </c:pt>
                <c:pt idx="356">
                  <c:v>0</c:v>
                </c:pt>
                <c:pt idx="357">
                  <c:v>0</c:v>
                </c:pt>
                <c:pt idx="358">
                  <c:v>0</c:v>
                </c:pt>
                <c:pt idx="359">
                  <c:v>0</c:v>
                </c:pt>
                <c:pt idx="360">
                  <c:v>0</c:v>
                </c:pt>
                <c:pt idx="361">
                  <c:v>0</c:v>
                </c:pt>
                <c:pt idx="362">
                  <c:v>0</c:v>
                </c:pt>
                <c:pt idx="363">
                  <c:v>0</c:v>
                </c:pt>
                <c:pt idx="364">
                  <c:v>0</c:v>
                </c:pt>
                <c:pt idx="365">
                  <c:v>1</c:v>
                </c:pt>
                <c:pt idx="366">
                  <c:v>0</c:v>
                </c:pt>
                <c:pt idx="367">
                  <c:v>0</c:v>
                </c:pt>
                <c:pt idx="368">
                  <c:v>0</c:v>
                </c:pt>
                <c:pt idx="369">
                  <c:v>1</c:v>
                </c:pt>
                <c:pt idx="370">
                  <c:v>1</c:v>
                </c:pt>
                <c:pt idx="371">
                  <c:v>0</c:v>
                </c:pt>
                <c:pt idx="372">
                  <c:v>1</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2</c:v>
                </c:pt>
                <c:pt idx="390">
                  <c:v>1</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1</c:v>
                </c:pt>
                <c:pt idx="412">
                  <c:v>0</c:v>
                </c:pt>
                <c:pt idx="413">
                  <c:v>0</c:v>
                </c:pt>
                <c:pt idx="414">
                  <c:v>0</c:v>
                </c:pt>
                <c:pt idx="415">
                  <c:v>0</c:v>
                </c:pt>
                <c:pt idx="416">
                  <c:v>0</c:v>
                </c:pt>
                <c:pt idx="417">
                  <c:v>0</c:v>
                </c:pt>
                <c:pt idx="418">
                  <c:v>0</c:v>
                </c:pt>
                <c:pt idx="419">
                  <c:v>0</c:v>
                </c:pt>
                <c:pt idx="420">
                  <c:v>0</c:v>
                </c:pt>
                <c:pt idx="421">
                  <c:v>6</c:v>
                </c:pt>
                <c:pt idx="422">
                  <c:v>1</c:v>
                </c:pt>
                <c:pt idx="423">
                  <c:v>9</c:v>
                </c:pt>
                <c:pt idx="424">
                  <c:v>16</c:v>
                </c:pt>
                <c:pt idx="425">
                  <c:v>10</c:v>
                </c:pt>
                <c:pt idx="426">
                  <c:v>11</c:v>
                </c:pt>
                <c:pt idx="427">
                  <c:v>6</c:v>
                </c:pt>
                <c:pt idx="428">
                  <c:v>12</c:v>
                </c:pt>
                <c:pt idx="429">
                  <c:v>13</c:v>
                </c:pt>
                <c:pt idx="430">
                  <c:v>25</c:v>
                </c:pt>
                <c:pt idx="431">
                  <c:v>5</c:v>
                </c:pt>
                <c:pt idx="432">
                  <c:v>11</c:v>
                </c:pt>
                <c:pt idx="433">
                  <c:v>16</c:v>
                </c:pt>
                <c:pt idx="434">
                  <c:v>35</c:v>
                </c:pt>
                <c:pt idx="435">
                  <c:v>0</c:v>
                </c:pt>
                <c:pt idx="436">
                  <c:v>11</c:v>
                </c:pt>
                <c:pt idx="437">
                  <c:v>12</c:v>
                </c:pt>
                <c:pt idx="438">
                  <c:v>17</c:v>
                </c:pt>
                <c:pt idx="439">
                  <c:v>38</c:v>
                </c:pt>
                <c:pt idx="440">
                  <c:v>8</c:v>
                </c:pt>
                <c:pt idx="441">
                  <c:v>22</c:v>
                </c:pt>
                <c:pt idx="442">
                  <c:v>36</c:v>
                </c:pt>
                <c:pt idx="443">
                  <c:v>50</c:v>
                </c:pt>
                <c:pt idx="444">
                  <c:v>1</c:v>
                </c:pt>
                <c:pt idx="445">
                  <c:v>25</c:v>
                </c:pt>
                <c:pt idx="446">
                  <c:v>27</c:v>
                </c:pt>
                <c:pt idx="447">
                  <c:v>59</c:v>
                </c:pt>
                <c:pt idx="448">
                  <c:v>7</c:v>
                </c:pt>
                <c:pt idx="449">
                  <c:v>33</c:v>
                </c:pt>
                <c:pt idx="450">
                  <c:v>36</c:v>
                </c:pt>
                <c:pt idx="451">
                  <c:v>49</c:v>
                </c:pt>
                <c:pt idx="452">
                  <c:v>60</c:v>
                </c:pt>
                <c:pt idx="453">
                  <c:v>5</c:v>
                </c:pt>
                <c:pt idx="454">
                  <c:v>47</c:v>
                </c:pt>
                <c:pt idx="455">
                  <c:v>58</c:v>
                </c:pt>
                <c:pt idx="456">
                  <c:v>109</c:v>
                </c:pt>
                <c:pt idx="457">
                  <c:v>753</c:v>
                </c:pt>
                <c:pt idx="458">
                  <c:v>161</c:v>
                </c:pt>
                <c:pt idx="459">
                  <c:v>149</c:v>
                </c:pt>
                <c:pt idx="460">
                  <c:v>257</c:v>
                </c:pt>
                <c:pt idx="461">
                  <c:v>116</c:v>
                </c:pt>
                <c:pt idx="462">
                  <c:v>58</c:v>
                </c:pt>
                <c:pt idx="463">
                  <c:v>122</c:v>
                </c:pt>
                <c:pt idx="464">
                  <c:v>237</c:v>
                </c:pt>
                <c:pt idx="465">
                  <c:v>185</c:v>
                </c:pt>
                <c:pt idx="466">
                  <c:v>59</c:v>
                </c:pt>
                <c:pt idx="467">
                  <c:v>46</c:v>
                </c:pt>
                <c:pt idx="468">
                  <c:v>150</c:v>
                </c:pt>
                <c:pt idx="469">
                  <c:v>154</c:v>
                </c:pt>
                <c:pt idx="470">
                  <c:v>38</c:v>
                </c:pt>
                <c:pt idx="471">
                  <c:v>76</c:v>
                </c:pt>
                <c:pt idx="472">
                  <c:v>234</c:v>
                </c:pt>
                <c:pt idx="473">
                  <c:v>404</c:v>
                </c:pt>
                <c:pt idx="474">
                  <c:v>38</c:v>
                </c:pt>
                <c:pt idx="475">
                  <c:v>87</c:v>
                </c:pt>
                <c:pt idx="476">
                  <c:v>250</c:v>
                </c:pt>
                <c:pt idx="477">
                  <c:v>353</c:v>
                </c:pt>
                <c:pt idx="478">
                  <c:v>112</c:v>
                </c:pt>
                <c:pt idx="479">
                  <c:v>113</c:v>
                </c:pt>
                <c:pt idx="480">
                  <c:v>62</c:v>
                </c:pt>
                <c:pt idx="481">
                  <c:v>707</c:v>
                </c:pt>
                <c:pt idx="482">
                  <c:v>87</c:v>
                </c:pt>
                <c:pt idx="483">
                  <c:v>239</c:v>
                </c:pt>
                <c:pt idx="484">
                  <c:v>171</c:v>
                </c:pt>
                <c:pt idx="485">
                  <c:v>438</c:v>
                </c:pt>
                <c:pt idx="486">
                  <c:v>396</c:v>
                </c:pt>
                <c:pt idx="487">
                  <c:v>310</c:v>
                </c:pt>
                <c:pt idx="488">
                  <c:v>182</c:v>
                </c:pt>
                <c:pt idx="489">
                  <c:v>127</c:v>
                </c:pt>
                <c:pt idx="490">
                  <c:v>490</c:v>
                </c:pt>
                <c:pt idx="491">
                  <c:v>49</c:v>
                </c:pt>
                <c:pt idx="492">
                  <c:v>208</c:v>
                </c:pt>
                <c:pt idx="493">
                  <c:v>157</c:v>
                </c:pt>
                <c:pt idx="494">
                  <c:v>370</c:v>
                </c:pt>
                <c:pt idx="495">
                  <c:v>229</c:v>
                </c:pt>
                <c:pt idx="496">
                  <c:v>101</c:v>
                </c:pt>
                <c:pt idx="497">
                  <c:v>108</c:v>
                </c:pt>
                <c:pt idx="498">
                  <c:v>38</c:v>
                </c:pt>
                <c:pt idx="499">
                  <c:v>310</c:v>
                </c:pt>
                <c:pt idx="500">
                  <c:v>134</c:v>
                </c:pt>
                <c:pt idx="501">
                  <c:v>45</c:v>
                </c:pt>
                <c:pt idx="502">
                  <c:v>123</c:v>
                </c:pt>
                <c:pt idx="503">
                  <c:v>128</c:v>
                </c:pt>
                <c:pt idx="504">
                  <c:v>56</c:v>
                </c:pt>
                <c:pt idx="505">
                  <c:v>132</c:v>
                </c:pt>
                <c:pt idx="506">
                  <c:v>118</c:v>
                </c:pt>
              </c:numCache>
            </c:numRef>
          </c:val>
          <c:extLst xmlns:c16r2="http://schemas.microsoft.com/office/drawing/2015/06/chart">
            <c:ext xmlns:c16="http://schemas.microsoft.com/office/drawing/2014/chart" uri="{C3380CC4-5D6E-409C-BE32-E72D297353CC}">
              <c16:uniqueId val="{00000000-C49A-402F-A1AB-5CDCEE87910E}"/>
            </c:ext>
          </c:extLst>
        </c:ser>
        <c:dLbls>
          <c:showLegendKey val="0"/>
          <c:showVal val="0"/>
          <c:showCatName val="0"/>
          <c:showSerName val="0"/>
          <c:showPercent val="0"/>
          <c:showBubbleSize val="0"/>
        </c:dLbls>
        <c:gapWidth val="0"/>
        <c:axId val="163394064"/>
        <c:axId val="163995888"/>
      </c:barChart>
      <c:catAx>
        <c:axId val="163394064"/>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GB" sz="1100">
                    <a:solidFill>
                      <a:sysClr val="windowText" lastClr="000000"/>
                    </a:solidFill>
                  </a:rPr>
                  <a:t>Week</a:t>
                </a:r>
              </a:p>
            </c:rich>
          </c:tx>
          <c:layout>
            <c:manualLayout>
              <c:xMode val="edge"/>
              <c:yMode val="edge"/>
              <c:x val="0.41779418187698086"/>
              <c:y val="0.89500563250737286"/>
            </c:manualLayout>
          </c:layout>
          <c:overlay val="0"/>
          <c:spPr>
            <a:noFill/>
            <a:ln>
              <a:noFill/>
            </a:ln>
            <a:effectLst/>
          </c:sp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163995888"/>
        <c:crosses val="autoZero"/>
        <c:auto val="1"/>
        <c:lblAlgn val="ctr"/>
        <c:lblOffset val="100"/>
        <c:noMultiLvlLbl val="0"/>
      </c:catAx>
      <c:valAx>
        <c:axId val="163995888"/>
        <c:scaling>
          <c:orientation val="minMax"/>
        </c:scaling>
        <c:delete val="0"/>
        <c:axPos val="l"/>
        <c:title>
          <c:tx>
            <c:rich>
              <a:bodyPr rot="0" spcFirstLastPara="1" vertOverflow="ellipsis" wrap="square" anchor="t" anchorCtr="0"/>
              <a:lstStyle/>
              <a:p>
                <a:pPr>
                  <a:defRPr sz="1100" b="0" i="0" u="none" strike="noStrike" kern="1200" baseline="0">
                    <a:solidFill>
                      <a:sysClr val="windowText" lastClr="000000"/>
                    </a:solidFill>
                    <a:latin typeface="+mn-lt"/>
                    <a:ea typeface="+mn-ea"/>
                    <a:cs typeface="+mn-cs"/>
                  </a:defRPr>
                </a:pPr>
                <a:r>
                  <a:rPr lang="en-GB" sz="1100">
                    <a:solidFill>
                      <a:sysClr val="windowText" lastClr="000000"/>
                    </a:solidFill>
                  </a:rPr>
                  <a:t>Number of new cases</a:t>
                </a:r>
              </a:p>
            </c:rich>
          </c:tx>
          <c:layout>
            <c:manualLayout>
              <c:xMode val="edge"/>
              <c:yMode val="edge"/>
              <c:x val="3.4494283278729769E-2"/>
              <c:y val="1.2175223380096354E-2"/>
            </c:manualLayout>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163394064"/>
        <c:crosses val="autoZero"/>
        <c:crossBetween val="between"/>
      </c:valAx>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userShapes r:id="rId2"/>
  <c:extLst xmlns:c16r2="http://schemas.microsoft.com/office/drawing/2015/06/chart">
    <c:ext xmlns:c14="http://schemas.microsoft.com/office/drawing/2007/8/2/chart" uri="{781A3756-C4B2-4CAC-9D66-4F8BD8637D16}">
      <c14:pivotOptions>
        <c14:dropZoneFilter val="1"/>
        <c14:dropZonesVisible val="1"/>
      </c14:pivotOptions>
    </c:ext>
  </c:extLst>
</c:chartSpace>
</file>

<file path=ppt/drawings/drawing1.xml><?xml version="1.0" encoding="utf-8"?>
<c:userShapes xmlns:c="http://schemas.openxmlformats.org/drawingml/2006/chart">
  <cdr:relSizeAnchor xmlns:cdr="http://schemas.openxmlformats.org/drawingml/2006/chartDrawing">
    <cdr:from>
      <cdr:x>0.11685</cdr:x>
      <cdr:y>0.93785</cdr:y>
    </cdr:from>
    <cdr:to>
      <cdr:x>1</cdr:x>
      <cdr:y>1</cdr:y>
    </cdr:to>
    <cdr:sp macro="" textlink="">
      <cdr:nvSpPr>
        <cdr:cNvPr id="2" name="TextBox 1"/>
        <cdr:cNvSpPr txBox="1"/>
      </cdr:nvSpPr>
      <cdr:spPr>
        <a:xfrm xmlns:a="http://schemas.openxmlformats.org/drawingml/2006/main">
          <a:off x="1034864" y="5401876"/>
          <a:ext cx="7821188" cy="357989"/>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GB" sz="1100" dirty="0">
              <a:solidFill>
                <a:schemeClr val="dk1"/>
              </a:solidFill>
              <a:effectLst/>
              <a:latin typeface="+mn-lt"/>
              <a:ea typeface="+mn-ea"/>
              <a:cs typeface="+mn-cs"/>
            </a:rPr>
            <a:t>*From</a:t>
          </a:r>
          <a:r>
            <a:rPr lang="en-GB" sz="1100" baseline="0" dirty="0">
              <a:solidFill>
                <a:schemeClr val="dk1"/>
              </a:solidFill>
              <a:effectLst/>
              <a:latin typeface="+mn-lt"/>
              <a:ea typeface="+mn-ea"/>
              <a:cs typeface="+mn-cs"/>
            </a:rPr>
            <a:t> 2008 to 2016-39 data from </a:t>
          </a:r>
          <a:r>
            <a:rPr lang="en-GB" sz="1100" baseline="0" dirty="0" err="1">
              <a:solidFill>
                <a:schemeClr val="dk1"/>
              </a:solidFill>
              <a:effectLst/>
              <a:latin typeface="+mn-lt"/>
              <a:ea typeface="+mn-ea"/>
              <a:cs typeface="+mn-cs"/>
            </a:rPr>
            <a:t>TESSy</a:t>
          </a:r>
          <a:r>
            <a:rPr lang="en-GB" sz="1100" baseline="0" dirty="0">
              <a:solidFill>
                <a:schemeClr val="dk1"/>
              </a:solidFill>
              <a:effectLst/>
              <a:latin typeface="+mn-lt"/>
              <a:ea typeface="+mn-ea"/>
              <a:cs typeface="+mn-cs"/>
            </a:rPr>
            <a:t>, </a:t>
          </a:r>
          <a:r>
            <a:rPr lang="en-GB" sz="1100" dirty="0">
              <a:solidFill>
                <a:schemeClr val="dk1"/>
              </a:solidFill>
              <a:effectLst/>
              <a:latin typeface="+mn-lt"/>
              <a:ea typeface="+mn-ea"/>
              <a:cs typeface="+mn-cs"/>
            </a:rPr>
            <a:t> from 2016-40 onwards data from Romanian </a:t>
          </a:r>
          <a:r>
            <a:rPr lang="en-GB" sz="1100" dirty="0" smtClean="0">
              <a:solidFill>
                <a:schemeClr val="dk1"/>
              </a:solidFill>
              <a:effectLst/>
              <a:latin typeface="+mn-lt"/>
              <a:ea typeface="+mn-ea"/>
              <a:cs typeface="+mn-cs"/>
            </a:rPr>
            <a:t>Ministry of Health</a:t>
          </a:r>
          <a:endParaRPr lang="en-GB" sz="1100" dirty="0"/>
        </a:p>
      </cdr:txBody>
    </cdr:sp>
  </cdr:relSizeAnchor>
  <cdr:relSizeAnchor xmlns:cdr="http://schemas.openxmlformats.org/drawingml/2006/chartDrawing">
    <cdr:from>
      <cdr:x>0.28165</cdr:x>
      <cdr:y>0.06365</cdr:y>
    </cdr:from>
    <cdr:to>
      <cdr:x>0.91275</cdr:x>
      <cdr:y>0.11174</cdr:y>
    </cdr:to>
    <cdr:sp macro="" textlink="">
      <cdr:nvSpPr>
        <cdr:cNvPr id="3" name="TextBox 2"/>
        <cdr:cNvSpPr txBox="1"/>
      </cdr:nvSpPr>
      <cdr:spPr>
        <a:xfrm xmlns:a="http://schemas.openxmlformats.org/drawingml/2006/main">
          <a:off x="3290208" y="428625"/>
          <a:ext cx="73723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0.28165</cdr:x>
      <cdr:y>0.06365</cdr:y>
    </cdr:from>
    <cdr:to>
      <cdr:x>0.91275</cdr:x>
      <cdr:y>0.11174</cdr:y>
    </cdr:to>
    <cdr:sp macro="" textlink="">
      <cdr:nvSpPr>
        <cdr:cNvPr id="9" name="TextBox 2"/>
        <cdr:cNvSpPr txBox="1"/>
      </cdr:nvSpPr>
      <cdr:spPr>
        <a:xfrm xmlns:a="http://schemas.openxmlformats.org/drawingml/2006/main">
          <a:off x="3290208" y="428625"/>
          <a:ext cx="73723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0.09376</cdr:x>
      <cdr:y>0.04494</cdr:y>
    </cdr:from>
    <cdr:to>
      <cdr:x>1</cdr:x>
      <cdr:y>0.11271</cdr:y>
    </cdr:to>
    <cdr:sp macro="" textlink="">
      <cdr:nvSpPr>
        <cdr:cNvPr id="6" name="Rectangle 5"/>
        <cdr:cNvSpPr/>
      </cdr:nvSpPr>
      <cdr:spPr>
        <a:xfrm xmlns:a="http://schemas.openxmlformats.org/drawingml/2006/main">
          <a:off x="830360" y="244907"/>
          <a:ext cx="8025692" cy="369332"/>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b="1" dirty="0"/>
            <a:t>New measles cases per week of reporting, week </a:t>
          </a:r>
          <a:r>
            <a:rPr lang="en-GB" b="1" dirty="0" smtClean="0"/>
            <a:t>2008-1 </a:t>
          </a:r>
          <a:r>
            <a:rPr lang="en-GB" b="1" dirty="0"/>
            <a:t>to </a:t>
          </a:r>
          <a:r>
            <a:rPr lang="en-GB" b="1" dirty="0" smtClean="0"/>
            <a:t>2017-40, </a:t>
          </a:r>
          <a:r>
            <a:rPr lang="en-GB" b="1" dirty="0"/>
            <a:t>Romania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854075" y="534988"/>
            <a:ext cx="3163888"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smtClean="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534988"/>
            <a:ext cx="3163888" cy="2371725"/>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baseline="0" noProof="0" dirty="0" smtClean="0">
              <a:solidFill>
                <a:schemeClr val="tx1"/>
              </a:solidFill>
              <a:latin typeface="Times" pitchFamily="18" charset="0"/>
              <a:ea typeface="+mn-ea"/>
              <a:cs typeface="+mn-cs"/>
            </a:endParaRPr>
          </a:p>
        </p:txBody>
      </p:sp>
    </p:spTree>
    <p:extLst>
      <p:ext uri="{BB962C8B-B14F-4D97-AF65-F5344CB8AC3E}">
        <p14:creationId xmlns:p14="http://schemas.microsoft.com/office/powerpoint/2010/main" val="3362051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descr="Presentation_Template_Title_new"/>
          <p:cNvPicPr>
            <a:picLocks noChangeAspect="1" noChangeArrowheads="1"/>
          </p:cNvPicPr>
          <p:nvPr userDrawn="1"/>
        </p:nvPicPr>
        <p:blipFill>
          <a:blip r:embed="rId2" cstate="print"/>
          <a:srcRect/>
          <a:stretch>
            <a:fillRect/>
          </a:stretch>
        </p:blipFill>
        <p:spPr bwMode="auto">
          <a:xfrm>
            <a:off x="0" y="14288"/>
            <a:ext cx="9144000" cy="6858000"/>
          </a:xfrm>
          <a:prstGeom prst="rect">
            <a:avLst/>
          </a:prstGeom>
          <a:noFill/>
        </p:spPr>
      </p:pic>
      <p:pic>
        <p:nvPicPr>
          <p:cNvPr id="7"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7423150" y="504825"/>
            <a:ext cx="1263650" cy="1136650"/>
          </a:xfrm>
          <a:prstGeom prst="rect">
            <a:avLst/>
          </a:prstGeom>
          <a:noFill/>
        </p:spPr>
      </p:pic>
      <p:sp>
        <p:nvSpPr>
          <p:cNvPr id="181250" name="Rectangle 2"/>
          <p:cNvSpPr>
            <a:spLocks noGrp="1" noChangeArrowheads="1"/>
          </p:cNvSpPr>
          <p:nvPr>
            <p:ph type="ctrTitle"/>
          </p:nvPr>
        </p:nvSpPr>
        <p:spPr>
          <a:xfrm>
            <a:off x="323850" y="3598863"/>
            <a:ext cx="8456613" cy="514350"/>
          </a:xfrm>
        </p:spPr>
        <p:txBody>
          <a:bodyPr/>
          <a:lstStyle>
            <a:lvl1pPr>
              <a:defRPr sz="32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323850" y="4318000"/>
            <a:ext cx="8456613"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US"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1A8E92-451B-4AB5-A72F-3A7EAA72FC27}" type="datetimeFigureOut">
              <a:rPr lang="en-GB" smtClean="0"/>
              <a:t>13/10/2017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189BE0-BE5C-46A3-9EDE-6C5CC49CCC9B}" type="slidenum">
              <a:rPr lang="en-GB" smtClean="0"/>
              <a:t>‹#›</a:t>
            </a:fld>
            <a:endParaRPr lang="en-GB"/>
          </a:p>
        </p:txBody>
      </p:sp>
    </p:spTree>
    <p:extLst>
      <p:ext uri="{BB962C8B-B14F-4D97-AF65-F5344CB8AC3E}">
        <p14:creationId xmlns:p14="http://schemas.microsoft.com/office/powerpoint/2010/main" val="2864208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A1A8E92-451B-4AB5-A72F-3A7EAA72FC27}" type="datetimeFigureOut">
              <a:rPr lang="en-GB" smtClean="0"/>
              <a:t>13/10/2017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189BE0-BE5C-46A3-9EDE-6C5CC49CCC9B}" type="slidenum">
              <a:rPr lang="en-GB" smtClean="0"/>
              <a:t>‹#›</a:t>
            </a:fld>
            <a:endParaRPr lang="en-GB"/>
          </a:p>
        </p:txBody>
      </p:sp>
    </p:spTree>
    <p:extLst>
      <p:ext uri="{BB962C8B-B14F-4D97-AF65-F5344CB8AC3E}">
        <p14:creationId xmlns:p14="http://schemas.microsoft.com/office/powerpoint/2010/main" val="2347692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A1A8E92-451B-4AB5-A72F-3A7EAA72FC27}" type="datetimeFigureOut">
              <a:rPr lang="en-GB" smtClean="0"/>
              <a:t>13/10/2017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189BE0-BE5C-46A3-9EDE-6C5CC49CCC9B}" type="slidenum">
              <a:rPr lang="en-GB" smtClean="0"/>
              <a:t>‹#›</a:t>
            </a:fld>
            <a:endParaRPr lang="en-GB"/>
          </a:p>
        </p:txBody>
      </p:sp>
    </p:spTree>
    <p:extLst>
      <p:ext uri="{BB962C8B-B14F-4D97-AF65-F5344CB8AC3E}">
        <p14:creationId xmlns:p14="http://schemas.microsoft.com/office/powerpoint/2010/main" val="1044118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A1A8E92-451B-4AB5-A72F-3A7EAA72FC27}" type="datetimeFigureOut">
              <a:rPr lang="en-GB" smtClean="0"/>
              <a:t>13/10/2017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189BE0-BE5C-46A3-9EDE-6C5CC49CCC9B}" type="slidenum">
              <a:rPr lang="en-GB" smtClean="0"/>
              <a:t>‹#›</a:t>
            </a:fld>
            <a:endParaRPr lang="en-GB"/>
          </a:p>
        </p:txBody>
      </p:sp>
    </p:spTree>
    <p:extLst>
      <p:ext uri="{BB962C8B-B14F-4D97-AF65-F5344CB8AC3E}">
        <p14:creationId xmlns:p14="http://schemas.microsoft.com/office/powerpoint/2010/main" val="1126290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1A8E92-451B-4AB5-A72F-3A7EAA72FC27}" type="datetimeFigureOut">
              <a:rPr lang="en-GB" smtClean="0"/>
              <a:t>13/10/2017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189BE0-BE5C-46A3-9EDE-6C5CC49CCC9B}" type="slidenum">
              <a:rPr lang="en-GB" smtClean="0"/>
              <a:t>‹#›</a:t>
            </a:fld>
            <a:endParaRPr lang="en-GB"/>
          </a:p>
        </p:txBody>
      </p:sp>
    </p:spTree>
    <p:extLst>
      <p:ext uri="{BB962C8B-B14F-4D97-AF65-F5344CB8AC3E}">
        <p14:creationId xmlns:p14="http://schemas.microsoft.com/office/powerpoint/2010/main" val="3689493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8A1A8E92-451B-4AB5-A72F-3A7EAA72FC27}" type="datetimeFigureOut">
              <a:rPr lang="en-GB" smtClean="0"/>
              <a:t>13/10/2017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189BE0-BE5C-46A3-9EDE-6C5CC49CCC9B}" type="slidenum">
              <a:rPr lang="en-GB" smtClean="0"/>
              <a:t>‹#›</a:t>
            </a:fld>
            <a:endParaRPr lang="en-GB"/>
          </a:p>
        </p:txBody>
      </p:sp>
    </p:spTree>
    <p:extLst>
      <p:ext uri="{BB962C8B-B14F-4D97-AF65-F5344CB8AC3E}">
        <p14:creationId xmlns:p14="http://schemas.microsoft.com/office/powerpoint/2010/main" val="481251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8A1A8E92-451B-4AB5-A72F-3A7EAA72FC27}" type="datetimeFigureOut">
              <a:rPr lang="en-GB" smtClean="0"/>
              <a:t>13/10/2017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189BE0-BE5C-46A3-9EDE-6C5CC49CCC9B}" type="slidenum">
              <a:rPr lang="en-GB" smtClean="0"/>
              <a:t>‹#›</a:t>
            </a:fld>
            <a:endParaRPr lang="en-GB"/>
          </a:p>
        </p:txBody>
      </p:sp>
    </p:spTree>
    <p:extLst>
      <p:ext uri="{BB962C8B-B14F-4D97-AF65-F5344CB8AC3E}">
        <p14:creationId xmlns:p14="http://schemas.microsoft.com/office/powerpoint/2010/main" val="2274456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1A8E92-451B-4AB5-A72F-3A7EAA72FC27}" type="datetimeFigureOut">
              <a:rPr lang="en-GB" smtClean="0"/>
              <a:t>13/10/2017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189BE0-BE5C-46A3-9EDE-6C5CC49CCC9B}" type="slidenum">
              <a:rPr lang="en-GB" smtClean="0"/>
              <a:t>‹#›</a:t>
            </a:fld>
            <a:endParaRPr lang="en-GB"/>
          </a:p>
        </p:txBody>
      </p:sp>
    </p:spTree>
    <p:extLst>
      <p:ext uri="{BB962C8B-B14F-4D97-AF65-F5344CB8AC3E}">
        <p14:creationId xmlns:p14="http://schemas.microsoft.com/office/powerpoint/2010/main" val="334292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1A8E92-451B-4AB5-A72F-3A7EAA72FC27}" type="datetimeFigureOut">
              <a:rPr lang="en-GB" smtClean="0"/>
              <a:t>13/10/2017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189BE0-BE5C-46A3-9EDE-6C5CC49CCC9B}" type="slidenum">
              <a:rPr lang="en-GB" smtClean="0"/>
              <a:t>‹#›</a:t>
            </a:fld>
            <a:endParaRPr lang="en-GB"/>
          </a:p>
        </p:txBody>
      </p:sp>
    </p:spTree>
    <p:extLst>
      <p:ext uri="{BB962C8B-B14F-4D97-AF65-F5344CB8AC3E}">
        <p14:creationId xmlns:p14="http://schemas.microsoft.com/office/powerpoint/2010/main" val="225846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1021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7221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991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8723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0403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14946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A1A8E92-451B-4AB5-A72F-3A7EAA72FC27}" type="datetimeFigureOut">
              <a:rPr lang="en-GB" smtClean="0"/>
              <a:t>13/10/2017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189BE0-BE5C-46A3-9EDE-6C5CC49CCC9B}" type="slidenum">
              <a:rPr lang="en-GB" smtClean="0"/>
              <a:t>‹#›</a:t>
            </a:fld>
            <a:endParaRPr lang="en-GB"/>
          </a:p>
        </p:txBody>
      </p:sp>
    </p:spTree>
    <p:extLst>
      <p:ext uri="{BB962C8B-B14F-4D97-AF65-F5344CB8AC3E}">
        <p14:creationId xmlns:p14="http://schemas.microsoft.com/office/powerpoint/2010/main" val="146337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1A8E92-451B-4AB5-A72F-3A7EAA72FC27}" type="datetimeFigureOut">
              <a:rPr lang="en-GB" smtClean="0"/>
              <a:t>13/10/2017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189BE0-BE5C-46A3-9EDE-6C5CC49CCC9B}" type="slidenum">
              <a:rPr lang="en-GB" smtClean="0"/>
              <a:t>‹#›</a:t>
            </a:fld>
            <a:endParaRPr lang="en-GB"/>
          </a:p>
        </p:txBody>
      </p:sp>
    </p:spTree>
    <p:extLst>
      <p:ext uri="{BB962C8B-B14F-4D97-AF65-F5344CB8AC3E}">
        <p14:creationId xmlns:p14="http://schemas.microsoft.com/office/powerpoint/2010/main" val="23258685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6.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8.xml"/><Relationship Id="rId1" Type="http://schemas.openxmlformats.org/officeDocument/2006/relationships/slideLayout" Target="../slideLayouts/slideLayout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9" descr="Presentation_Template_Innerpage_new"/>
          <p:cNvPicPr>
            <a:picLocks noChangeAspect="1" noChangeArrowheads="1"/>
          </p:cNvPicPr>
          <p:nvPr/>
        </p:nvPicPr>
        <p:blipFill>
          <a:blip r:embed="rId3" cstate="print"/>
          <a:srcRect t="45416"/>
          <a:stretch>
            <a:fillRect/>
          </a:stretch>
        </p:blipFill>
        <p:spPr bwMode="auto">
          <a:xfrm>
            <a:off x="0" y="3128743"/>
            <a:ext cx="9144000" cy="3743325"/>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pic>
        <p:nvPicPr>
          <p:cNvPr id="8" name="Picture 10"/>
          <p:cNvPicPr>
            <a:picLocks noChangeArrowheads="1"/>
          </p:cNvPicPr>
          <p:nvPr/>
        </p:nvPicPr>
        <p:blipFill>
          <a:blip r:embed="rId4"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
        <p:nvSpPr>
          <p:cNvPr id="10" name="Slide Number Placeholder 9"/>
          <p:cNvSpPr>
            <a:spLocks noGrp="1"/>
          </p:cNvSpPr>
          <p:nvPr>
            <p:ph type="sldNum" sz="quarter" idx="4"/>
          </p:nvPr>
        </p:nvSpPr>
        <p:spPr>
          <a:xfrm>
            <a:off x="6840000" y="6480000"/>
            <a:ext cx="2133600" cy="365125"/>
          </a:xfrm>
          <a:prstGeom prst="rect">
            <a:avLst/>
          </a:prstGeom>
        </p:spPr>
        <p:txBody>
          <a:bodyPr vert="horz" lIns="91440" tIns="45720" rIns="91440" bIns="45720" rtlCol="0" anchor="ctr"/>
          <a:lstStyle>
            <a:lvl1pPr algn="r">
              <a:defRPr sz="1200" b="1">
                <a:solidFill>
                  <a:schemeClr val="bg1"/>
                </a:solidFill>
              </a:defRPr>
            </a:lvl1pPr>
          </a:lstStyle>
          <a:p>
            <a:fld id="{0580567E-5E8F-47A5-90DF-8BFEB1A7152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41.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4193156119"/>
      </p:ext>
    </p:extLst>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
        <p:nvSpPr>
          <p:cNvPr id="4" name="Rectangle 3"/>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41. Stockholm: ECDC; 2017</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1916054018"/>
      </p:ext>
    </p:extLst>
  </p:cSld>
  <p:clrMap bg1="lt1" tx1="dk1" bg2="lt2" tx2="dk2" accent1="accent1" accent2="accent2" accent3="accent3" accent4="accent4" accent5="accent5" accent6="accent6" hlink="hlink" folHlink="folHlink"/>
  <p:sldLayoutIdLst>
    <p:sldLayoutId id="2147483720"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
        <p:nvSpPr>
          <p:cNvPr id="4" name="Rectangle 3"/>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41. Stockholm: ECDC; 2017</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616161404"/>
      </p:ext>
    </p:extLst>
  </p:cSld>
  <p:clrMap bg1="lt1" tx1="dk1" bg2="lt2" tx2="dk2" accent1="accent1" accent2="accent2" accent3="accent3" accent4="accent4" accent5="accent5" accent6="accent6" hlink="hlink" folHlink="folHlink"/>
  <p:sldLayoutIdLst>
    <p:sldLayoutId id="2147483725"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3Source: European Centre for Disease Prevention and Control. Communicable Disease Threats Report, week 41.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1965914033"/>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41.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128959736"/>
      </p:ext>
    </p:extLst>
  </p:cSld>
  <p:clrMap bg1="lt1" tx1="dk1" bg2="lt2" tx2="dk2" accent1="accent1" accent2="accent2" accent3="accent3" accent4="accent4" accent5="accent5" accent6="accent6" hlink="hlink" folHlink="folHlink"/>
  <p:sldLayoutIdLst>
    <p:sldLayoutId id="2147483729"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41.Stockholm: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2309697501"/>
      </p:ext>
    </p:extLst>
  </p:cSld>
  <p:clrMap bg1="lt1" tx1="dk1" bg2="lt2" tx2="dk2" accent1="accent1" accent2="accent2" accent3="accent3" accent4="accent4" accent5="accent5" accent6="accent6" hlink="hlink" folHlink="folHlink"/>
  <p:sldLayoutIdLst>
    <p:sldLayoutId id="2147483731"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
        <p:nvSpPr>
          <p:cNvPr id="4" name="Rectangle 3"/>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41. Stockholm: ECDC; 2017</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828126230"/>
      </p:ext>
    </p:extLst>
  </p:cSld>
  <p:clrMap bg1="lt1" tx1="dk1" bg2="lt2" tx2="dk2" accent1="accent1" accent2="accent2" accent3="accent3" accent4="accent4" accent5="accent5" accent6="accent6" hlink="hlink" folHlink="folHlink"/>
  <p:sldLayoutIdLst>
    <p:sldLayoutId id="2147483733"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A1A8E92-451B-4AB5-A72F-3A7EAA72FC27}" type="datetimeFigureOut">
              <a:rPr lang="en-GB" smtClean="0"/>
              <a:t>13/10/2017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8189BE0-BE5C-46A3-9EDE-6C5CC49CCC9B}" type="slidenum">
              <a:rPr lang="en-GB" smtClean="0"/>
              <a:t>‹#›</a:t>
            </a:fld>
            <a:endParaRPr lang="en-GB"/>
          </a:p>
        </p:txBody>
      </p:sp>
    </p:spTree>
    <p:extLst>
      <p:ext uri="{BB962C8B-B14F-4D97-AF65-F5344CB8AC3E}">
        <p14:creationId xmlns:p14="http://schemas.microsoft.com/office/powerpoint/2010/main" val="307194647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cdc.europa.eu/en/publications/surveillance_reports/Communicable-Disease-Threats-Report/Pages/cdtr.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00" y="4514247"/>
            <a:ext cx="8456613" cy="1896077"/>
          </a:xfrm>
        </p:spPr>
        <p:txBody>
          <a:bodyPr/>
          <a:lstStyle/>
          <a:p>
            <a:pPr>
              <a:lnSpc>
                <a:spcPct val="100000"/>
              </a:lnSpc>
              <a:spcAft>
                <a:spcPts val="1200"/>
              </a:spcAft>
            </a:pPr>
            <a:r>
              <a:rPr lang="en-GB" sz="1400" dirty="0"/>
              <a:t/>
            </a:r>
            <a:br>
              <a:rPr lang="en-GB" sz="1400" dirty="0"/>
            </a:br>
            <a:r>
              <a:rPr lang="en-GB" sz="1400" dirty="0"/>
              <a:t>You are </a:t>
            </a:r>
            <a:r>
              <a:rPr lang="en-GB" sz="1400" dirty="0" smtClean="0"/>
              <a:t>encouraged to reuse our maps and graphs </a:t>
            </a:r>
            <a:r>
              <a:rPr lang="en-GB" sz="1400" dirty="0"/>
              <a:t>for your own </a:t>
            </a:r>
            <a:r>
              <a:rPr lang="en-GB" sz="1400" dirty="0" smtClean="0"/>
              <a:t>purposes and </a:t>
            </a:r>
            <a:r>
              <a:rPr lang="en-GB" sz="1400" dirty="0" smtClean="0"/>
              <a:t>are free </a:t>
            </a:r>
            <a:r>
              <a:rPr lang="en-GB" sz="1400" dirty="0" smtClean="0"/>
              <a:t>to </a:t>
            </a:r>
            <a:r>
              <a:rPr lang="en-GB" sz="1400" dirty="0" smtClean="0"/>
              <a:t>translate them, </a:t>
            </a:r>
            <a:r>
              <a:rPr lang="en-GB" sz="1400" dirty="0"/>
              <a:t>provided the </a:t>
            </a:r>
            <a:r>
              <a:rPr lang="en-GB" sz="1400" dirty="0" smtClean="0"/>
              <a:t>content is not altered and the source </a:t>
            </a:r>
            <a:r>
              <a:rPr lang="en-GB" sz="1400" dirty="0"/>
              <a:t>is acknowledged. </a:t>
            </a:r>
            <a:r>
              <a:rPr lang="en-GB" sz="1400" dirty="0" smtClean="0"/>
              <a:t/>
            </a:r>
            <a:br>
              <a:rPr lang="en-GB" sz="1400" dirty="0" smtClean="0"/>
            </a:br>
            <a:r>
              <a:rPr lang="en-GB" sz="1400" dirty="0"/>
              <a:t/>
            </a:r>
            <a:br>
              <a:rPr lang="en-GB" sz="1400" dirty="0"/>
            </a:br>
            <a:r>
              <a:rPr lang="en-GB" sz="1400" dirty="0"/>
              <a:t>Either copy the images from the following slides or download directly from: </a:t>
            </a:r>
            <a:r>
              <a:rPr lang="en-GB" sz="1400" dirty="0">
                <a:hlinkClick r:id="rId3"/>
              </a:rPr>
              <a:t>ecdc.europa.eu/</a:t>
            </a:r>
            <a:r>
              <a:rPr lang="en-GB" sz="1400" dirty="0" err="1">
                <a:hlinkClick r:id="rId3"/>
              </a:rPr>
              <a:t>en</a:t>
            </a:r>
            <a:r>
              <a:rPr lang="en-GB" sz="1400" dirty="0">
                <a:hlinkClick r:id="rId3"/>
              </a:rPr>
              <a:t>/publications/</a:t>
            </a:r>
            <a:r>
              <a:rPr lang="en-GB" sz="1400" dirty="0" err="1">
                <a:hlinkClick r:id="rId3"/>
              </a:rPr>
              <a:t>surveillance_reports</a:t>
            </a:r>
            <a:r>
              <a:rPr lang="en-GB" sz="1400" dirty="0">
                <a:hlinkClick r:id="rId3"/>
              </a:rPr>
              <a:t>/Communicable-Disease-Threats-Report/Pages/cdtr.aspx</a:t>
            </a:r>
            <a:endParaRPr lang="en-GB" sz="4000" b="1" dirty="0"/>
          </a:p>
        </p:txBody>
      </p:sp>
      <p:sp>
        <p:nvSpPr>
          <p:cNvPr id="3" name="Subtitle 2"/>
          <p:cNvSpPr>
            <a:spLocks noGrp="1"/>
          </p:cNvSpPr>
          <p:nvPr>
            <p:ph type="subTitle" idx="1"/>
          </p:nvPr>
        </p:nvSpPr>
        <p:spPr>
          <a:xfrm>
            <a:off x="323850" y="3600000"/>
            <a:ext cx="8456613" cy="1086300"/>
          </a:xfrm>
        </p:spPr>
        <p:txBody>
          <a:bodyPr/>
          <a:lstStyle/>
          <a:p>
            <a:r>
              <a:rPr lang="en-US" sz="2800" b="0" dirty="0"/>
              <a:t>European Centre for Disease Prevention and Control</a:t>
            </a:r>
          </a:p>
          <a:p>
            <a:r>
              <a:rPr lang="en-GB" sz="1800" dirty="0"/>
              <a:t>Reusable maps and graphs from ECDC Communicable Disease Threats Report, week </a:t>
            </a:r>
            <a:r>
              <a:rPr lang="en-GB" sz="1800" dirty="0" smtClean="0"/>
              <a:t>41, </a:t>
            </a:r>
            <a:r>
              <a:rPr lang="en-GB" sz="1800" dirty="0"/>
              <a:t>2017</a:t>
            </a:r>
            <a:endParaRPr lang="en-GB" sz="18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913"/>
            <a:ext cx="9144000" cy="6464174"/>
          </a:xfrm>
          <a:prstGeom prst="rect">
            <a:avLst/>
          </a:prstGeom>
        </p:spPr>
      </p:pic>
    </p:spTree>
    <p:extLst>
      <p:ext uri="{BB962C8B-B14F-4D97-AF65-F5344CB8AC3E}">
        <p14:creationId xmlns:p14="http://schemas.microsoft.com/office/powerpoint/2010/main" val="1843952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1706"/>
            <a:ext cx="9144000" cy="6454588"/>
          </a:xfrm>
          <a:prstGeom prst="rect">
            <a:avLst/>
          </a:prstGeom>
        </p:spPr>
      </p:pic>
    </p:spTree>
    <p:extLst>
      <p:ext uri="{BB962C8B-B14F-4D97-AF65-F5344CB8AC3E}">
        <p14:creationId xmlns:p14="http://schemas.microsoft.com/office/powerpoint/2010/main" val="4101111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2487"/>
            <a:ext cx="9144000" cy="6453026"/>
          </a:xfrm>
          <a:prstGeom prst="rect">
            <a:avLst/>
          </a:prstGeom>
        </p:spPr>
      </p:pic>
    </p:spTree>
    <p:extLst>
      <p:ext uri="{BB962C8B-B14F-4D97-AF65-F5344CB8AC3E}">
        <p14:creationId xmlns:p14="http://schemas.microsoft.com/office/powerpoint/2010/main" val="3999855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071265297"/>
              </p:ext>
            </p:extLst>
          </p:nvPr>
        </p:nvGraphicFramePr>
        <p:xfrm>
          <a:off x="188008" y="401653"/>
          <a:ext cx="8856052" cy="5759865"/>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p:cNvPicPr>
            <a:picLocks noChangeAspect="1"/>
          </p:cNvPicPr>
          <p:nvPr/>
        </p:nvPicPr>
        <p:blipFill>
          <a:blip r:embed="rId3"/>
          <a:stretch>
            <a:fillRect/>
          </a:stretch>
        </p:blipFill>
        <p:spPr>
          <a:xfrm>
            <a:off x="8350786" y="121186"/>
            <a:ext cx="594662" cy="534334"/>
          </a:xfrm>
          <a:prstGeom prst="rect">
            <a:avLst/>
          </a:prstGeom>
        </p:spPr>
      </p:pic>
    </p:spTree>
    <p:extLst>
      <p:ext uri="{BB962C8B-B14F-4D97-AF65-F5344CB8AC3E}">
        <p14:creationId xmlns:p14="http://schemas.microsoft.com/office/powerpoint/2010/main" val="1020990554"/>
      </p:ext>
    </p:extLst>
  </p:cSld>
  <p:clrMapOvr>
    <a:masterClrMapping/>
  </p:clrMapOvr>
</p:sld>
</file>

<file path=ppt/theme/theme1.xml><?xml version="1.0" encoding="utf-8"?>
<a:theme xmlns:a="http://schemas.openxmlformats.org/drawingml/2006/main" name="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FFFFFF"/>
      </a:hlink>
      <a:folHlink>
        <a:srgbClr val="FFFFFF"/>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7" ma:contentTypeDescription="Epidemic Intelligence and Emergency Operations Content Type" ma:contentTypeScope="" ma:versionID="3dc2b5d0c55ace9b741afc5f04f1f732">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Props1.xml><?xml version="1.0" encoding="utf-8"?>
<ds:datastoreItem xmlns:ds="http://schemas.openxmlformats.org/officeDocument/2006/customXml" ds:itemID="{F4709519-16CC-4CD4-ACD8-4A8978341D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8013DF-7568-4DE1-A15A-B72D0DA1D637}">
  <ds:schemaRefs>
    <ds:schemaRef ds:uri="d23a570b-d7a9-49ca-a34c-8afb8206b4bf"/>
    <ds:schemaRef ds:uri="376727eb-354b-45e4-998d-f84ea079474e"/>
    <ds:schemaRef ds:uri="http://schemas.openxmlformats.org/package/2006/metadata/core-properties"/>
    <ds:schemaRef ds:uri="http://schemas.microsoft.com/sharepoint/v3"/>
    <ds:schemaRef ds:uri="http://schemas.microsoft.com/office/2006/metadata/properties"/>
    <ds:schemaRef ds:uri="http://schemas.microsoft.com/office/2006/documentManagement/types"/>
    <ds:schemaRef ds:uri="http://purl.org/dc/terms/"/>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7393890C-3900-4FE7-8C50-E665C95DD889}">
  <ds:schemaRefs>
    <ds:schemaRef ds:uri="http://schemas.microsoft.com/sharepoint/events"/>
  </ds:schemaRefs>
</ds:datastoreItem>
</file>

<file path=customXml/itemProps4.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5.xml><?xml version="1.0" encoding="utf-8"?>
<ds:datastoreItem xmlns:ds="http://schemas.openxmlformats.org/officeDocument/2006/customXml" ds:itemID="{F8EED194-C37D-4977-AE20-81936875A2E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15186</TotalTime>
  <Words>59</Words>
  <Application>Microsoft Office PowerPoint</Application>
  <PresentationFormat>On-screen Show (4:3)</PresentationFormat>
  <Paragraphs>7</Paragraphs>
  <Slides>5</Slides>
  <Notes>1</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5</vt:i4>
      </vt:variant>
    </vt:vector>
  </HeadingPairs>
  <TitlesOfParts>
    <vt:vector size="20" baseType="lpstr">
      <vt:lpstr>Arial</vt:lpstr>
      <vt:lpstr>Calibri</vt:lpstr>
      <vt:lpstr>Calibri Light</vt:lpstr>
      <vt:lpstr>Tahoma</vt:lpstr>
      <vt:lpstr>Times</vt:lpstr>
      <vt:lpstr>Wingdings</vt:lpstr>
      <vt:lpstr>ECDC_PowerPoint_Template_2009_rev_1_2</vt:lpstr>
      <vt:lpstr>5_ECDC_PowerPoint_Template_2009_rev_1_2</vt:lpstr>
      <vt:lpstr>6_ECDC_PowerPoint_Template_2009_rev_1_2</vt:lpstr>
      <vt:lpstr>7_ECDC_PowerPoint_Template_2009_rev_1_2</vt:lpstr>
      <vt:lpstr>8_ECDC_PowerPoint_Template_2009_rev_1_2</vt:lpstr>
      <vt:lpstr>8_ECDC_PowerPoint_Template_2009_rev_1_2</vt:lpstr>
      <vt:lpstr>5_ECDC_PowerPoint_Template_2009_rev_1_2</vt:lpstr>
      <vt:lpstr>9_ECDC_PowerPoint_Template_2009_rev_1_2</vt:lpstr>
      <vt:lpstr>Office Theme</vt:lpstr>
      <vt:lpstr> You are encouraged to reuse our maps and graphs for your own purposes and are free to translate them, provided the content is not altered and the source is acknowledged.   Either copy the images from the following slides or download directly from: ecdc.europa.eu/en/publications/surveillance_reports/Communicable-Disease-Threats-Report/Pages/cdtr.aspx</vt:lpstr>
      <vt:lpstr>PowerPoint Presentation</vt:lpstr>
      <vt:lpstr>PowerPoint Presentation</vt:lpstr>
      <vt:lpstr>PowerPoint Presentation</vt:lpstr>
      <vt:lpstr>PowerPoint Presentation</vt:lpstr>
    </vt:vector>
  </TitlesOfParts>
  <Manager>Thomas Mollet</Manager>
  <Company>ECDC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CDTR-maps-graphs-week.pptx</dc:title>
  <dc:creator>Kim Hutchings</dc:creator>
  <cp:keywords/>
  <cp:lastModifiedBy>Samantha Wilson</cp:lastModifiedBy>
  <cp:revision>989</cp:revision>
  <cp:lastPrinted>2017-03-24T07:50:18Z</cp:lastPrinted>
  <dcterms:created xsi:type="dcterms:W3CDTF">2015-11-05T13:02:54Z</dcterms:created>
  <dcterms:modified xsi:type="dcterms:W3CDTF">2017-10-13T13:06:30Z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DMSSRS-78-5</vt:lpwstr>
  </property>
  <property fmtid="{D5CDD505-2E9C-101B-9397-08002B2CF9AE}" pid="20" name="_dlc_DocIdPersistId">
    <vt:bool>false</vt:bool>
  </property>
  <property fmtid="{D5CDD505-2E9C-101B-9397-08002B2CF9AE}" pid="21" name="_dlc_DocIdUrl">
    <vt:lpwstr>http://dms.ecdcnet.europa.eu/sites/srs/eir/eieo/_layouts/15/DocIdRedir.aspx?ID=DMSSRS-78-5, DMSSRS-78-5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