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81" d="100"/>
          <a:sy n="81" d="100"/>
        </p:scale>
        <p:origin x="950"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28,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may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27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740E6FA9-046D-4B5C-9E62-534941B38A4B}"/>
              </a:ext>
            </a:extLst>
          </p:cNvPr>
          <p:cNvPicPr>
            <a:picLocks/>
          </p:cNvPicPr>
          <p:nvPr/>
        </p:nvPicPr>
        <p:blipFill>
          <a:blip r:embed="rId3" cstate="print"/>
          <a:stretch>
            <a:fillRect/>
          </a:stretch>
        </p:blipFill>
        <p:spPr>
          <a:xfrm>
            <a:off x="344039" y="1159422"/>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27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3E82E806-2814-4AD9-BCF2-4F04F5ABBE43}"/>
              </a:ext>
            </a:extLst>
          </p:cNvPr>
          <p:cNvPicPr>
            <a:picLocks noChangeAspect="1"/>
          </p:cNvPicPr>
          <p:nvPr/>
        </p:nvPicPr>
        <p:blipFill>
          <a:blip r:embed="rId4"/>
          <a:stretch>
            <a:fillRect/>
          </a:stretch>
        </p:blipFill>
        <p:spPr>
          <a:xfrm>
            <a:off x="185082" y="124220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27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C56934A0-545B-4EA1-89E8-045F7965F54B}"/>
              </a:ext>
            </a:extLst>
          </p:cNvPr>
          <p:cNvPicPr>
            <a:picLocks noChangeAspect="1"/>
          </p:cNvPicPr>
          <p:nvPr/>
        </p:nvPicPr>
        <p:blipFill>
          <a:blip r:embed="rId4"/>
          <a:stretch>
            <a:fillRect/>
          </a:stretch>
        </p:blipFill>
        <p:spPr>
          <a:xfrm>
            <a:off x="265764" y="1152820"/>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week 26 to 27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1D3E4385-6EB6-42A7-AAD8-661E4C64109C}"/>
              </a:ext>
            </a:extLst>
          </p:cNvPr>
          <p:cNvPicPr>
            <a:picLocks noChangeAspect="1"/>
          </p:cNvPicPr>
          <p:nvPr/>
        </p:nvPicPr>
        <p:blipFill>
          <a:blip r:embed="rId3"/>
          <a:stretch>
            <a:fillRect/>
          </a:stretch>
        </p:blipFill>
        <p:spPr>
          <a:xfrm>
            <a:off x="2289631" y="882620"/>
            <a:ext cx="7214741" cy="5092759"/>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E9D9C724-CD33-46B0-896A-0D9567EB6D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630" y="574145"/>
            <a:ext cx="8356740" cy="5901397"/>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E0E046F1-0975-42F6-95B8-F0087E2D82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978" y="464423"/>
            <a:ext cx="8396044" cy="5929153"/>
          </a:xfrm>
          <a:prstGeom prst="rect">
            <a:avLst/>
          </a:prstGeom>
        </p:spPr>
      </p:pic>
    </p:spTree>
    <p:extLst>
      <p:ext uri="{BB962C8B-B14F-4D97-AF65-F5344CB8AC3E}">
        <p14:creationId xmlns:p14="http://schemas.microsoft.com/office/powerpoint/2010/main" val="1900356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purl.org/dc/elements/1.1/"/>
    <ds:schemaRef ds:uri="http://schemas.openxmlformats.org/package/2006/metadata/core-properties"/>
    <ds:schemaRef ds:uri="http://www.w3.org/XML/1998/namespace"/>
    <ds:schemaRef ds:uri="376727eb-354b-45e4-998d-f84ea079474e"/>
    <ds:schemaRef ds:uri="http://schemas.microsoft.com/office/2006/metadata/properties"/>
    <ds:schemaRef ds:uri="http://purl.org/dc/terms/"/>
    <ds:schemaRef ds:uri="http://schemas.microsoft.com/sharepoint/v3"/>
    <ds:schemaRef ds:uri="http://schemas.microsoft.com/office/2006/documentManagement/types"/>
    <ds:schemaRef ds:uri="http://schemas.microsoft.com/office/infopath/2007/PartnerControls"/>
    <ds:schemaRef ds:uri="d23a570b-d7a9-49ca-a34c-8afb8206b4b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27721</TotalTime>
  <Words>268</Words>
  <Application>Microsoft Office PowerPoint</Application>
  <PresentationFormat>Widescreen</PresentationFormat>
  <Paragraphs>17</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28, 2021 </vt:lpstr>
      <vt:lpstr>Distribution of COVID-19 cases worldwide in accordance with the applied case definitions in the affected countries, as of week 27 2021</vt:lpstr>
      <vt:lpstr>Distribution of COVID-19 deaths worldwide, as of week 27 2021 </vt:lpstr>
      <vt:lpstr>Distribution of laboratory-confirmed cases of COVID-19 in the EU/EEA, as of week 27 2021</vt:lpstr>
      <vt:lpstr>Geographic distribution of 14-day cumulative number of reported COVID-19 cases per 100 000 population, worldwide, from week 26 to 27 2021</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Tracy Stefanucci</cp:lastModifiedBy>
  <cp:revision>2172</cp:revision>
  <cp:lastPrinted>2017-03-24T07:50:18Z</cp:lastPrinted>
  <dcterms:created xsi:type="dcterms:W3CDTF">2015-11-05T13:02:54Z</dcterms:created>
  <dcterms:modified xsi:type="dcterms:W3CDTF">2021-07-16T11:38:20Z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