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3"/>
  </p:notesMasterIdLst>
  <p:handoutMasterIdLst>
    <p:handoutMasterId r:id="rId14"/>
  </p:handoutMasterIdLst>
  <p:sldIdLst>
    <p:sldId id="256" r:id="rId7"/>
    <p:sldId id="277" r:id="rId8"/>
    <p:sldId id="278" r:id="rId9"/>
    <p:sldId id="279" r:id="rId10"/>
    <p:sldId id="280" r:id="rId11"/>
    <p:sldId id="281" r:id="rId12"/>
  </p:sldIdLst>
  <p:sldSz cx="12192000" cy="6858000"/>
  <p:notesSz cx="7010400" cy="9296400"/>
  <p:custDataLst>
    <p:tags r:id="rId15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FC5342-5879-42E3-8103-C7112384000A}" v="4" dt="2023-06-14T13:37:38.196"/>
    <p1510:client id="{1FE8ED1D-8E0C-B80F-3762-14C8E4546340}" v="15" dt="2023-06-16T13:18:17.644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2023</a:t>
            </a:r>
            <a:endParaRPr lang="en-GB" sz="800" kern="120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>
                <a:solidFill>
                  <a:schemeClr val="tx1"/>
                </a:solidFill>
              </a:rPr>
              <a:t>Week 39, 2018</a:t>
            </a:r>
            <a:br>
              <a:rPr lang="en-GB" kern="0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latin typeface="Tahoma"/>
                <a:ea typeface="Tahoma"/>
                <a:cs typeface="Tahoma"/>
              </a:rPr>
              <a:t>Reusable maps and graphs from ECDC Communicable Disease Threats Report</a:t>
            </a:r>
            <a:br>
              <a:rPr lang="en-GB" sz="2300" kern="0" dirty="0">
                <a:ea typeface="+mn-ea"/>
              </a:rPr>
            </a:br>
            <a:br>
              <a:rPr lang="en-GB" sz="1800" kern="0" dirty="0">
                <a:ea typeface="+mn-ea"/>
              </a:rPr>
            </a:br>
            <a:r>
              <a:rPr lang="en-GB" sz="1800" kern="0" dirty="0">
                <a:latin typeface="Tahoma"/>
                <a:ea typeface="Tahoma"/>
                <a:cs typeface="Tahoma"/>
              </a:rPr>
              <a:t>Week 24, 2023</a:t>
            </a:r>
            <a:br>
              <a:rPr lang="en-GB" sz="1800" b="0" kern="0" dirty="0">
                <a:ea typeface="+mn-ea"/>
              </a:rPr>
            </a:br>
            <a:endParaRPr lang="en-GB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ADFB6-9E3B-4E54-A8AE-046A2C319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>
                <a:latin typeface="Tahoma"/>
                <a:ea typeface="Tahoma"/>
                <a:cs typeface="Tahoma"/>
              </a:rPr>
              <a:t>Distribution of confirmed human cases of avian influenza A(H9N2) virus infection by year of onset and country, 1998–2023 (n=125, updated 12 June 2023)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7EEE3-60A9-E8FC-671B-85EF0968E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6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32C2161E-B41E-21D0-C58C-DDEA469C3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725" y="1257356"/>
            <a:ext cx="9973340" cy="522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22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BDDA9-AE2E-592A-1FA6-E73DF78F0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Tahoma"/>
                <a:ea typeface="Tahoma"/>
                <a:cs typeface="Tahoma"/>
              </a:rPr>
              <a:t>Twelve-month Chikungunya virus disease case notification rate per 100 000 population, June 2023-May 2023</a:t>
            </a:r>
          </a:p>
        </p:txBody>
      </p:sp>
      <p:pic>
        <p:nvPicPr>
          <p:cNvPr id="6" name="Content Placeholder 5" descr="A map of the world with different colored countries/regions&#10;&#10;Description automatically generated with low confidence">
            <a:extLst>
              <a:ext uri="{FF2B5EF4-FFF2-40B4-BE49-F238E27FC236}">
                <a16:creationId xmlns:a16="http://schemas.microsoft.com/office/drawing/2014/main" id="{4466BE0D-D5EB-1229-51BC-B1A0C12C5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06" y="1474788"/>
            <a:ext cx="7725001" cy="47021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D69C1-9ACB-9430-5AF2-34594D48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979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C313E-2ED2-80A6-F2F5-58E75333D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Three-month Chikungunya virus disease case notification rate per 100 000 population, March-May 2023</a:t>
            </a:r>
          </a:p>
        </p:txBody>
      </p:sp>
      <p:pic>
        <p:nvPicPr>
          <p:cNvPr id="6" name="Content Placeholder 5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B596FBD8-EFD3-3C45-23AB-6ED7897238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06" y="1474788"/>
            <a:ext cx="7725001" cy="47021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5708C-7064-0ADE-FC88-B5CC4217A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807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A5F92-FD3A-5820-2A37-504540B95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Three-month dengue virus disease case notification rate per 100 000 population, March-May 2023</a:t>
            </a:r>
          </a:p>
        </p:txBody>
      </p:sp>
      <p:pic>
        <p:nvPicPr>
          <p:cNvPr id="6" name="Content Placeholder 5" descr="A map of the world&#10;&#10;Description automatically generated">
            <a:extLst>
              <a:ext uri="{FF2B5EF4-FFF2-40B4-BE49-F238E27FC236}">
                <a16:creationId xmlns:a16="http://schemas.microsoft.com/office/drawing/2014/main" id="{65CA3B53-61E2-F56C-B3CE-B8358AA536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06" y="1474788"/>
            <a:ext cx="7725001" cy="47021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5B502-8EBE-8370-DDB0-A1F24E5F9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811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CD514-07CE-0153-7213-83445CD59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/>
                <a:ea typeface="Tahoma"/>
                <a:cs typeface="Tahoma"/>
              </a:rPr>
              <a:t>Twelve-month dengue virus disease case notification rate per 100 000 population, June 2022-May 2023</a:t>
            </a:r>
          </a:p>
        </p:txBody>
      </p:sp>
      <p:pic>
        <p:nvPicPr>
          <p:cNvPr id="6" name="Content Placeholder 5" descr="A map of the world&#10;&#10;Description automatically generated">
            <a:extLst>
              <a:ext uri="{FF2B5EF4-FFF2-40B4-BE49-F238E27FC236}">
                <a16:creationId xmlns:a16="http://schemas.microsoft.com/office/drawing/2014/main" id="{14AF1CB4-9F7D-1495-7679-D114569642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06" y="1474788"/>
            <a:ext cx="7725001" cy="47021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B1428-F219-C7B9-DECD-D572E4BE9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0040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3CA40866D74744A84C959E4B4CF181B" ma:contentTypeVersion="109" ma:contentTypeDescription="Create a new document." ma:contentTypeScope="" ma:versionID="f6fd6920b1f4239549b8745d0b54c33c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26707851-2300-44a1-a4f6-7b3a1532295f" xmlns:ns5="603f25e7-7e5f-4593-b1ce-df9d1cf8771a" targetNamespace="http://schemas.microsoft.com/office/2006/metadata/properties" ma:root="true" ma:fieldsID="39eae1d14951783d8f0b6a43ed03731f" ns2:_="" ns3:_="" ns4:_="" ns5:_="">
    <xsd:import namespace="4240f11c-4df2-4a37-9be1-bdf0d4dfc218"/>
    <xsd:import namespace="fe73b3f6-a427-4a99-886e-da32c6de835d"/>
    <xsd:import namespace="26707851-2300-44a1-a4f6-7b3a1532295f"/>
    <xsd:import namespace="603f25e7-7e5f-4593-b1ce-df9d1cf8771a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5:MediaServiceLocation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fieldId="{c67668d6-730c-4bc2-a26c-654fc875ab99}" ma:taxonomyMulti="true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09f4190-5e7a-4996-8ba4-e58d86340aee}" ma:internalName="TaxCatchAll" ma:showField="CatchAllData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109f4190-5e7a-4996-8ba4-e58d86340aee}" ma:internalName="TaxCatchAllLabel" ma:readOnly="true" ma:showField="CatchAllDataLabel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default="3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default="4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07851-2300-44a1-a4f6-7b3a153229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f25e7-7e5f-4593-b1ce-df9d1cf8771a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30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6707851-2300-44a1-a4f6-7b3a1532295f">
      <Terms xmlns="http://schemas.microsoft.com/office/infopath/2007/PartnerControls"/>
    </TaxKeywordTaxHTField>
    <TaxCatchAll xmlns="fe73b3f6-a427-4a99-886e-da32c6de835d">
      <Value>5</Value>
      <Value>4</Value>
      <Value>3</Value>
    </TaxCatchAll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/>
    </c67668d6730c4bc2a26c654fc875ab99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PersistId xmlns="26707851-2300-44a1-a4f6-7b3a1532295f">false</_dlc_DocIdPersistId>
    <_dlc_DocId xmlns="26707851-2300-44a1-a4f6-7b3a1532295f">IORGPHF-6424872-964</_dlc_DocId>
    <_dlc_DocIdUrl xmlns="26707851-2300-44a1-a4f6-7b3a1532295f">
      <Url>https://ecdc365.sharepoint.com/teams/iorg_phf_epi/_layouts/15/DocIdRedir.aspx?ID=DOI1006-78-5</Url>
      <Description>DOI1006-78-5</Description>
    </_dlc_DocIdUrl>
  </documentManagement>
</p:properti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4CC736D-C52A-49B1-9691-0C15539C3006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966C91-4811-4146-A95C-9FB72C236E33}">
  <ds:schemaRefs>
    <ds:schemaRef ds:uri="26707851-2300-44a1-a4f6-7b3a1532295f"/>
    <ds:schemaRef ds:uri="4240f11c-4df2-4a37-9be1-bdf0d4dfc218"/>
    <ds:schemaRef ds:uri="603f25e7-7e5f-4593-b1ce-df9d1cf8771a"/>
    <ds:schemaRef ds:uri="fe73b3f6-a427-4a99-886e-da32c6de83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A98013DF-7568-4DE1-A15A-B72D0DA1D637}">
  <ds:schemaRefs>
    <ds:schemaRef ds:uri="http://purl.org/dc/elements/1.1/"/>
    <ds:schemaRef ds:uri="http://purl.org/dc/terms/"/>
    <ds:schemaRef ds:uri="http://www.w3.org/XML/1998/namespace"/>
    <ds:schemaRef ds:uri="26707851-2300-44a1-a4f6-7b3a1532295f"/>
    <ds:schemaRef ds:uri="fe73b3f6-a427-4a99-886e-da32c6de835d"/>
    <ds:schemaRef ds:uri="http://schemas.openxmlformats.org/package/2006/metadata/core-properties"/>
    <ds:schemaRef ds:uri="4240f11c-4df2-4a37-9be1-bdf0d4dfc218"/>
    <ds:schemaRef ds:uri="http://purl.org/dc/dcmitype/"/>
    <ds:schemaRef ds:uri="http://schemas.microsoft.com/office/2006/documentManagement/types"/>
    <ds:schemaRef ds:uri="http://schemas.microsoft.com/office/infopath/2007/PartnerControls"/>
    <ds:schemaRef ds:uri="603f25e7-7e5f-4593-b1ce-df9d1cf8771a"/>
    <ds:schemaRef ds:uri="http://schemas.microsoft.com/office/2006/metadata/properties"/>
  </ds:schemaRefs>
</ds:datastoreItem>
</file>

<file path=customXml/itemProps5.xml><?xml version="1.0" encoding="utf-8"?>
<ds:datastoreItem xmlns:ds="http://schemas.openxmlformats.org/officeDocument/2006/customXml" ds:itemID="{175B41AE-C2A0-40F4-AA1D-AB1AF8F0EFBB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e1ae1734-edf5-47c2-b34c-0d487d4ec322}" enabled="1" method="Privilege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146</Words>
  <Application>Microsoft Office PowerPoint</Application>
  <PresentationFormat>Widescreen</PresentationFormat>
  <Paragraphs>13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Tahoma</vt:lpstr>
      <vt:lpstr>Theme_ECDC</vt:lpstr>
      <vt:lpstr>Reusable maps and graphs from ECDC Communicable Disease Threats Report  Week 24, 2023 </vt:lpstr>
      <vt:lpstr>Distribution of confirmed human cases of avian influenza A(H9N2) virus infection by year of onset and country, 1998–2023 (n=125, updated 12 June 2023)</vt:lpstr>
      <vt:lpstr>Twelve-month Chikungunya virus disease case notification rate per 100 000 population, June 2023-May 2023</vt:lpstr>
      <vt:lpstr>Three-month Chikungunya virus disease case notification rate per 100 000 population, March-May 2023</vt:lpstr>
      <vt:lpstr>Three-month dengue virus disease case notification rate per 100 000 population, March-May 2023</vt:lpstr>
      <vt:lpstr>Twelve-month dengue virus disease case notification rate per 100 000 population, June 2022-May 2023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Samantha Wilson</cp:lastModifiedBy>
  <cp:revision>21</cp:revision>
  <cp:lastPrinted>2017-03-24T07:50:18Z</cp:lastPrinted>
  <dcterms:created xsi:type="dcterms:W3CDTF">2015-11-05T13:02:54Z</dcterms:created>
  <dcterms:modified xsi:type="dcterms:W3CDTF">2023-06-16T13:19:44Z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0x010100EE95EE7DB3A482488E68FA4A7091999F00E3CA40866D74744A84C959E4B4CF181B</vt:lpwstr>
  </property>
  <property fmtid="{D5CDD505-2E9C-101B-9397-08002B2CF9AE}" pid="3" name="_dlc_DocIdItemGuid">
    <vt:lpwstr>a311af70-8fd9-43d1-b016-5f826b7e5802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  <property fmtid="{D5CDD505-2E9C-101B-9397-08002B2CF9AE}" pid="26" name="ECMX_ENTITY">
    <vt:lpwstr>5;#ECDC|931345c4-86d9-4b39-a79a-5a8b0b90257f</vt:lpwstr>
  </property>
  <property fmtid="{D5CDD505-2E9C-101B-9397-08002B2CF9AE}" pid="27" name="ECMX_LIFECYCLE">
    <vt:lpwstr>4;#Active|50127695-0d4f-4ac1-ab93-ebc716c3e584</vt:lpwstr>
  </property>
  <property fmtid="{D5CDD505-2E9C-101B-9397-08002B2CF9AE}" pid="28" name="ECMX_DISEASEPATHOGEN">
    <vt:lpwstr/>
  </property>
  <property fmtid="{D5CDD505-2E9C-101B-9397-08002B2CF9AE}" pid="29" name="ECMX_DOCUMENTTYPE">
    <vt:lpwstr/>
  </property>
  <property fmtid="{D5CDD505-2E9C-101B-9397-08002B2CF9AE}" pid="30" name="ECMX_CATEGORYLABEL">
    <vt:lpwstr/>
  </property>
  <property fmtid="{D5CDD505-2E9C-101B-9397-08002B2CF9AE}" pid="31" name="ECMX_DOCUMENTSTATUS">
    <vt:lpwstr>3;#Draft|bed60e9a-f1b8-4691-a7e2-534f78067ff3</vt:lpwstr>
  </property>
  <property fmtid="{D5CDD505-2E9C-101B-9397-08002B2CF9AE}" pid="32" name="ClassificationContentMarkingHeaderText">
    <vt:lpwstr>ECDC NORMAL</vt:lpwstr>
  </property>
  <property fmtid="{D5CDD505-2E9C-101B-9397-08002B2CF9AE}" pid="33" name="lcf76f155ced4ddcb4097134ff3c332f">
    <vt:lpwstr/>
  </property>
  <property fmtid="{D5CDD505-2E9C-101B-9397-08002B2CF9AE}" pid="34" name="MediaServiceImageTags">
    <vt:lpwstr/>
  </property>
  <property fmtid="{D5CDD505-2E9C-101B-9397-08002B2CF9AE}" pid="35" name="SharedWithUsers">
    <vt:lpwstr>127;#Jeremy Duns;#199;#Editors;#197;#Anirban Dey</vt:lpwstr>
  </property>
</Properties>
</file>