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3"/>
  </p:notesMasterIdLst>
  <p:handoutMasterIdLst>
    <p:handoutMasterId r:id="rId14"/>
  </p:handoutMasterIdLst>
  <p:sldIdLst>
    <p:sldId id="256" r:id="rId8"/>
    <p:sldId id="272" r:id="rId9"/>
    <p:sldId id="273" r:id="rId10"/>
    <p:sldId id="274" r:id="rId11"/>
    <p:sldId id="275" r:id="rId12"/>
  </p:sldIdLst>
  <p:sldSz cx="12192000" cy="6858000"/>
  <p:notesSz cx="7010400" cy="9296400"/>
  <p:custDataLst>
    <p:tags r:id="rId15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40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2,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EE53C5-EB9F-9029-5645-4B0575C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by place of infection and month of onset, March 2012– January 2023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B0198A0-C5BE-7961-AA7D-C3430B09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2" y="991471"/>
            <a:ext cx="10689770" cy="52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9" descr="Map&#10;&#10;Description automatically generated">
            <a:extLst>
              <a:ext uri="{FF2B5EF4-FFF2-40B4-BE49-F238E27FC236}">
                <a16:creationId xmlns:a16="http://schemas.microsoft.com/office/drawing/2014/main" id="{3D205745-5885-0BA7-E085-C38D10A9A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412" y="1174880"/>
            <a:ext cx="6983952" cy="5392154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6F1518-F3BE-EDBE-B627-044A5522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500" dirty="0">
                <a:latin typeface="Tahoma"/>
                <a:ea typeface="Tahoma"/>
                <a:cs typeface="Tahoma"/>
              </a:rPr>
              <a:t>Geographical distribution of confirmed MERS-</a:t>
            </a:r>
            <a:r>
              <a:rPr lang="en-GB" sz="2500" dirty="0" err="1">
                <a:latin typeface="Tahoma"/>
                <a:ea typeface="Tahoma"/>
                <a:cs typeface="Tahoma"/>
              </a:rPr>
              <a:t>CoV</a:t>
            </a:r>
            <a:r>
              <a:rPr lang="en-GB" sz="2500" dirty="0">
                <a:latin typeface="Tahoma"/>
                <a:ea typeface="Tahoma"/>
                <a:cs typeface="Tahoma"/>
              </a:rPr>
              <a:t> cases by country of infection and year, from April 2012 to 9 January 2023</a:t>
            </a:r>
            <a:endParaRPr lang="en-US" sz="25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8100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7B0D-E16D-8787-E136-CDEE2ECF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544687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 in Saudi Arabia by probable region of infection and exposure, from 1 January 2022 to 9 January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2E145CE5-4155-CD14-347D-D182DCCA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270" y="1283737"/>
            <a:ext cx="6820665" cy="52560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5603C-01E8-CA97-7588-D0C87017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6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4353-FDEB-3EDA-8651-32E261F5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by reporting country, April 2012 - January 2023</a:t>
            </a:r>
            <a:endParaRPr lang="en-US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9450F477-F3AD-01CF-EC83-7D18A621F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26" b="21078"/>
          <a:stretch/>
        </p:blipFill>
        <p:spPr>
          <a:xfrm>
            <a:off x="1523198" y="1202094"/>
            <a:ext cx="8653093" cy="52734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003C0-47F0-0532-1856-B9815667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241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1FFD213-85AC-459D-B8DC-0268C8CB8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6707851-2300-44a1-a4f6-7b3a1532295f"/>
    <ds:schemaRef ds:uri="603f25e7-7e5f-4593-b1ce-df9d1cf87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Theme_ECDC</vt:lpstr>
      <vt:lpstr>1_Theme_ECDC</vt:lpstr>
      <vt:lpstr>Reusable maps and graphs from ECDC Communicable Disease Threats Report  Week 2, 2023 </vt:lpstr>
      <vt:lpstr>Distribution of confirmed cases of MERS-CoV by place of infection and month of onset, March 2012– January 2023 </vt:lpstr>
      <vt:lpstr>Geographical distribution of confirmed MERS-CoV cases by country of infection and year, from April 2012 to 9 January 2023</vt:lpstr>
      <vt:lpstr>Geographical distribution of confirmed cases of MERS-CoV in Saudi Arabia by probable region of infection and exposure, from 1 January 2022 to 9 January 2023</vt:lpstr>
      <vt:lpstr>Geographical distribution of confirmed cases of MERS-CoV by reporting country, April 2012 - January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Jon Bilbatua</cp:lastModifiedBy>
  <cp:revision>70</cp:revision>
  <cp:lastPrinted>2017-03-24T07:50:18Z</cp:lastPrinted>
  <dcterms:created xsi:type="dcterms:W3CDTF">2015-11-05T13:02:54Z</dcterms:created>
  <dcterms:modified xsi:type="dcterms:W3CDTF">2023-01-13T14:11:30Z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