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29" r:id="rId7"/>
  </p:sldMasterIdLst>
  <p:notesMasterIdLst>
    <p:notesMasterId r:id="rId11"/>
  </p:notesMasterIdLst>
  <p:handoutMasterIdLst>
    <p:handoutMasterId r:id="rId12"/>
  </p:handoutMasterIdLst>
  <p:sldIdLst>
    <p:sldId id="256" r:id="rId8"/>
    <p:sldId id="272" r:id="rId9"/>
    <p:sldId id="273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D1268-D247-9BA7-39CD-20BDB8BBED53}" v="8" dt="2022-12-09T10:22:26.809"/>
    <p1510:client id="{4D0A3193-F38A-F717-51BE-DBA699D715CD}" v="71" dt="2022-12-09T09:07:29.027"/>
    <p1510:client id="{5401690E-44B2-4307-9ED8-507C55E08A3A}" v="1" dt="2022-12-05T07:44:53.871"/>
    <p1510:client id="{5F8641BE-9B05-3273-D84E-A0121EB37456}" v="30" dt="2022-12-06T07:38:36.242"/>
    <p1510:client id="{AE308AF9-041E-580B-36C4-38E5427B4CCA}" v="54" dt="2022-12-06T10:39:32.478"/>
    <p1510:client id="{B9A3277F-C09C-47E3-BC60-9CD6F614785A}" v="81" dt="2022-12-16T12:55:36.738"/>
    <p1510:client id="{E0E1FF69-2C49-0B2D-CDD3-F5FE5FAA6A9D}" v="4" dt="2022-12-16T15:30:54.719"/>
    <p1510:client id="{F09E5E19-FD43-802C-0A69-7111D792DD90}" v="18" dt="2022-12-14T10:10:27.22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9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84964-A79E-76E3-05E5-ED0D8B7D02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6344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50, 2022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422A-5633-B4FC-770C-80A3B861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SVD cases in Uganda, 2022</a:t>
            </a:r>
            <a:endParaRPr lang="en-GB" dirty="0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801CE2E2-96D3-F954-34A6-6E3E17944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342" y="1474237"/>
            <a:ext cx="7837877" cy="47027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7F1-2C0D-C9A4-51DF-1E64CB4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0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4723-8322-0B0A-89DC-A2930CF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Ebola disease cases reported in Uganda in 2022, by week of reporting</a:t>
            </a: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D7A318C-F56C-0C2A-6861-22FFAD625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554" y="1474237"/>
            <a:ext cx="9405452" cy="47027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A2884-C03D-7023-AF41-9C601434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80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89" ma:contentTypeDescription="Create a new document." ma:contentTypeScope="" ma:versionID="d1ed05365d170f106cc0a2a8784192b4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c7f241ab37114bfdfcd6e98203fcf7a2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B5B7D34-A91F-4DC1-87E9-AE9FB152F561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Tahoma</vt:lpstr>
      <vt:lpstr>Theme_ECDC</vt:lpstr>
      <vt:lpstr>1_Theme_ECDC</vt:lpstr>
      <vt:lpstr>Reusable maps and graphs from ECDC Communicable Disease Threats Report  Week 50, 2022 </vt:lpstr>
      <vt:lpstr>Geographical distribution of SVD cases in Uganda, 2022</vt:lpstr>
      <vt:lpstr>Ebola disease cases reported in Uganda in 2022, by week of reporting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Betina Kiefer Alonso</cp:lastModifiedBy>
  <cp:revision>5</cp:revision>
  <cp:lastPrinted>2017-03-24T07:50:18Z</cp:lastPrinted>
  <dcterms:created xsi:type="dcterms:W3CDTF">2015-11-05T13:02:54Z</dcterms:created>
  <dcterms:modified xsi:type="dcterms:W3CDTF">2022-12-16T16:10:45Z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SharedWithUsers">
    <vt:lpwstr>127;#Jeremy Duns;#199;#Editors</vt:lpwstr>
  </property>
  <property fmtid="{D5CDD505-2E9C-101B-9397-08002B2CF9AE}" pid="34" name="lcf76f155ced4ddcb4097134ff3c332f">
    <vt:lpwstr/>
  </property>
  <property fmtid="{D5CDD505-2E9C-101B-9397-08002B2CF9AE}" pid="35" name="MediaServiceImageTags">
    <vt:lpwstr/>
  </property>
</Properties>
</file>