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9"/>
  </p:notesMasterIdLst>
  <p:handoutMasterIdLst>
    <p:handoutMasterId r:id="rId10"/>
  </p:handoutMasterIdLst>
  <p:sldIdLst>
    <p:sldId id="256" r:id="rId7"/>
    <p:sldId id="261" r:id="rId8"/>
  </p:sldIdLst>
  <p:sldSz cx="12192000" cy="6858000"/>
  <p:notesSz cx="7010400" cy="9296400"/>
  <p:custDataLst>
    <p:tags r:id="rId1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20287-FF9E-4CCB-B293-51CE577AED7E}" v="184" dt="2023-04-05T10:27:06.778"/>
    <p1510:client id="{6A4EF798-1920-8EC1-74B8-0F9C511A86F9}" v="1" dt="2023-04-05T10:19:26.481"/>
    <p1510:client id="{AEEACB3A-D73E-49DE-9CAD-4852F406C1BB}" v="10" dt="2023-04-05T10:20:12.07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6" y="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urveillance.org/content/10.2807/1560-7917.ES.2023.28.8.23001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14,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6154-AF18-DF79-C277-39B430AC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4820"/>
            <a:ext cx="10354188" cy="951722"/>
          </a:xfrm>
        </p:spPr>
        <p:txBody>
          <a:bodyPr>
            <a:noAutofit/>
          </a:bodyPr>
          <a:lstStyle/>
          <a:p>
            <a:r>
              <a:rPr lang="en-GB" sz="2000"/>
              <a:t>Distribution of confirmed human cases of avian influenza A(H5N1) virus infection by year of onset and country, 2003–2023 (updated on 30 March 2023, n=874)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76D1E-54C5-2E93-BEDB-403254BD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A465B12-F76E-633D-71BF-31AE234F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76" y="1050704"/>
            <a:ext cx="7349836" cy="5100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C7C00-F7A6-E9EF-78EF-9AD9769C6BF6}"/>
              </a:ext>
            </a:extLst>
          </p:cNvPr>
          <p:cNvSpPr txBox="1"/>
          <p:nvPr/>
        </p:nvSpPr>
        <p:spPr>
          <a:xfrm>
            <a:off x="291661" y="6346276"/>
            <a:ext cx="990862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Note</a:t>
            </a:r>
            <a:r>
              <a:rPr lang="en-GB" sz="1200"/>
              <a:t>: </a:t>
            </a:r>
            <a:r>
              <a:rPr lang="en-GB" sz="1200" i="1"/>
              <a:t>includes two asymptomatic cases reported in 2022 from Spain with suspected environmental contamination (</a:t>
            </a:r>
            <a:r>
              <a:rPr lang="en-GB" sz="1200" i="1">
                <a:hlinkClick r:id="rId3"/>
              </a:rPr>
              <a:t>Eurosurveillance, 2023</a:t>
            </a:r>
            <a:r>
              <a:rPr lang="en-GB" sz="1200" i="1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53661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www.w3.org/XML/1998/namespace"/>
    <ds:schemaRef ds:uri="4240f11c-4df2-4a37-9be1-bdf0d4dfc218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603f25e7-7e5f-4593-b1ce-df9d1cf8771a"/>
    <ds:schemaRef ds:uri="http://schemas.microsoft.com/office/infopath/2007/PartnerControls"/>
    <ds:schemaRef ds:uri="http://schemas.openxmlformats.org/package/2006/metadata/core-properties"/>
    <ds:schemaRef ds:uri="26707851-2300-44a1-a4f6-7b3a1532295f"/>
    <ds:schemaRef ds:uri="fe73b3f6-a427-4a99-886e-da32c6de835d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1FFD213-85AC-459D-B8DC-0268C8CB87C5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Tahoma</vt:lpstr>
      <vt:lpstr>Theme_ECDC</vt:lpstr>
      <vt:lpstr>Reusable maps and graphs from ECDC Communicable Disease Threats Report  Week 14, 2023 </vt:lpstr>
      <vt:lpstr>Distribution of confirmed human cases of avian influenza A(H5N1) virus infection by year of onset and country, 2003–2023 (updated on 30 March 2023, n=874)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2</cp:revision>
  <cp:lastPrinted>2017-03-24T07:50:18Z</cp:lastPrinted>
  <dcterms:created xsi:type="dcterms:W3CDTF">2015-11-05T13:02:54Z</dcterms:created>
  <dcterms:modified xsi:type="dcterms:W3CDTF">2023-04-05T12:29:02Z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