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77" r:id="rId8"/>
    <p:sldId id="278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C5342-5879-42E3-8103-C7112384000A}" v="4" dt="2023-06-14T13:37:38.196"/>
    <p1510:client id="{1FE8ED1D-8E0C-B80F-3762-14C8E4546340}" v="15" dt="2023-06-16T13:18:17.644"/>
    <p1510:client id="{AECFD613-57D0-B94C-BA3F-41ABD1309299}" v="3" dt="2023-06-28T11:24:24.832"/>
    <p1510:client id="{D51D1ECB-982D-342C-9D8D-878A9DF86AE1}" v="20" dt="2023-06-30T11:41:07.753"/>
    <p1510:client id="{E85100A7-3EE2-C067-94E3-BD5A601AC872}" v="9" dt="2023-06-20T13:12:26.06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26,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cholera cases reported worldwide from July 2022 to June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D8ABFE6-1B8D-B92C-B517-95C9E54E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1177817"/>
            <a:ext cx="8534400" cy="52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BB3D-9DB3-F4D4-2C2E-9CB42EF6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cholera cases reported worldwide from April 2023 to June 2023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BDCFD00-C7C3-C307-19D1-043DD0829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310" y="1294943"/>
            <a:ext cx="8336694" cy="50702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8178-9BEC-4C9A-126D-639F2F46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39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9" ma:contentTypeDescription="Create a new document." ma:contentTypeScope="" ma:versionID="f6fd6920b1f4239549b8745d0b54c33c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39eae1d14951783d8f0b6a43ed03731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purl.org/dc/terms/"/>
    <ds:schemaRef ds:uri="http://www.w3.org/XML/1998/namespace"/>
    <ds:schemaRef ds:uri="26707851-2300-44a1-a4f6-7b3a1532295f"/>
    <ds:schemaRef ds:uri="fe73b3f6-a427-4a99-886e-da32c6de835d"/>
    <ds:schemaRef ds:uri="http://schemas.openxmlformats.org/package/2006/metadata/core-properties"/>
    <ds:schemaRef ds:uri="4240f11c-4df2-4a37-9be1-bdf0d4dfc218"/>
    <ds:schemaRef ds:uri="http://purl.org/dc/dcmitype/"/>
    <ds:schemaRef ds:uri="http://schemas.microsoft.com/office/2006/documentManagement/types"/>
    <ds:schemaRef ds:uri="http://schemas.microsoft.com/office/infopath/2007/PartnerControls"/>
    <ds:schemaRef ds:uri="603f25e7-7e5f-4593-b1ce-df9d1cf8771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A966C91-4811-4146-A95C-9FB72C236E33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79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Theme_ECDC</vt:lpstr>
      <vt:lpstr>Reusable maps and graphs from ECDC Communicable Disease Threats Report  Week 26, 2023 </vt:lpstr>
      <vt:lpstr>Geographical distribution of cholera cases reported worldwide from July 2022 to June 2023</vt:lpstr>
      <vt:lpstr>Geographical distribution of cholera cases reported worldwide from April 2023 to June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Jon Bilbatua</cp:lastModifiedBy>
  <cp:revision>40</cp:revision>
  <cp:lastPrinted>2017-03-24T07:50:18Z</cp:lastPrinted>
  <dcterms:created xsi:type="dcterms:W3CDTF">2015-11-05T13:02:54Z</dcterms:created>
  <dcterms:modified xsi:type="dcterms:W3CDTF">2023-06-30T12:35:02Z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