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12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876196"/>
            <a:ext cx="7560309" cy="8816340"/>
          </a:xfrm>
          <a:custGeom>
            <a:avLst/>
            <a:gdLst/>
            <a:ahLst/>
            <a:cxnLst/>
            <a:rect l="l" t="t" r="r" b="b"/>
            <a:pathLst>
              <a:path w="7560309" h="8816340">
                <a:moveTo>
                  <a:pt x="0" y="8815806"/>
                </a:moveTo>
                <a:lnTo>
                  <a:pt x="7559992" y="8815806"/>
                </a:lnTo>
                <a:lnTo>
                  <a:pt x="7559992" y="0"/>
                </a:lnTo>
                <a:lnTo>
                  <a:pt x="0" y="0"/>
                </a:lnTo>
                <a:lnTo>
                  <a:pt x="0" y="8815806"/>
                </a:lnTo>
                <a:close/>
              </a:path>
            </a:pathLst>
          </a:custGeom>
          <a:solidFill>
            <a:srgbClr val="D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6544" y="187356"/>
            <a:ext cx="5434965" cy="528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419B8-7DBC-E379-BCBA-5FDCB3778F5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3388" y="10477500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6531" y="6020935"/>
            <a:ext cx="3182620" cy="992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cleaned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disinfected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least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once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day.</a:t>
            </a:r>
            <a:endParaRPr sz="900">
              <a:latin typeface="Microsoft Sans Serif"/>
              <a:cs typeface="Microsoft Sans Serif"/>
            </a:endParaRPr>
          </a:p>
          <a:p>
            <a:pPr marL="120650" indent="-107950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Regular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detergents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can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used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for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cleaning.</a:t>
            </a:r>
            <a:endParaRPr sz="900">
              <a:latin typeface="Microsoft Sans Serif"/>
              <a:cs typeface="Microsoft Sans Serif"/>
            </a:endParaRPr>
          </a:p>
          <a:p>
            <a:pPr marL="120650" marR="129539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Disinfectants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effective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against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viruses,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0.1%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sodium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hypochlorite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70-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degree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alcohol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solution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suitable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for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disinfection.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16561" y="9609831"/>
            <a:ext cx="31419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duration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transmission-based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precautions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for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hospitalised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decided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considering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clinical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resolution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improvement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of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symptoms, as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well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75" dirty="0">
                <a:solidFill>
                  <a:srgbClr val="231F20"/>
                </a:solidFill>
                <a:latin typeface="Microsoft Sans Serif"/>
                <a:cs typeface="Microsoft Sans Serif"/>
              </a:rPr>
              <a:t>PCR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test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results.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56320" y="2458473"/>
            <a:ext cx="26066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Standard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precautions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applied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all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cases,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including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5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moments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hygiene.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315" y="2458473"/>
            <a:ext cx="373189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8585">
              <a:lnSpc>
                <a:spcPct val="100000"/>
              </a:lnSpc>
              <a:spcBef>
                <a:spcPts val="10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Apply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hierarchy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control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measures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minimise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exposure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(elimination,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substitution,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engineering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measures,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administrative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measures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and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personal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protective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equipment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(PPE)).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317" y="3127557"/>
            <a:ext cx="3183890" cy="2001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855">
              <a:lnSpc>
                <a:spcPct val="100000"/>
              </a:lnSpc>
              <a:spcBef>
                <a:spcPts val="100"/>
              </a:spcBef>
            </a:pPr>
            <a:r>
              <a:rPr sz="2000" b="1" spc="-30" dirty="0">
                <a:solidFill>
                  <a:srgbClr val="004559"/>
                </a:solidFill>
                <a:latin typeface="Arial"/>
                <a:cs typeface="Arial"/>
              </a:rPr>
              <a:t>Patient</a:t>
            </a:r>
            <a:r>
              <a:rPr sz="2000" b="1" spc="-9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placement</a:t>
            </a:r>
            <a:endParaRPr sz="2000">
              <a:latin typeface="Arial"/>
              <a:cs typeface="Arial"/>
            </a:endParaRPr>
          </a:p>
          <a:p>
            <a:pPr marL="120650" marR="105410" indent="-108585">
              <a:lnSpc>
                <a:spcPct val="100000"/>
              </a:lnSpc>
              <a:spcBef>
                <a:spcPts val="122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placed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isolation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negative pressure.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If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not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possible,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well-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ventilated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single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ensuite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bathroom.</a:t>
            </a:r>
            <a:endParaRPr sz="900">
              <a:latin typeface="Microsoft Sans Serif"/>
              <a:cs typeface="Microsoft Sans Serif"/>
            </a:endParaRPr>
          </a:p>
          <a:p>
            <a:pPr marL="120650" marR="34925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When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they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 not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 isolation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room,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 with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ANDV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wear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medical/surgical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type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IIR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facemask</a:t>
            </a:r>
            <a:r>
              <a:rPr sz="9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non-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valved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FFP2/3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respirator.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Visits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normally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be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avoided.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If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allowed,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visitors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use </a:t>
            </a:r>
            <a:r>
              <a:rPr sz="9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PPE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(FFP2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respirator,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eye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protection,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gown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gloves)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practice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hygiene, under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 supervision of healthcare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317" y="5381552"/>
            <a:ext cx="3166745" cy="1673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855">
              <a:lnSpc>
                <a:spcPct val="100000"/>
              </a:lnSpc>
              <a:spcBef>
                <a:spcPts val="1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Occupational</a:t>
            </a: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health</a:t>
            </a:r>
            <a:endParaRPr sz="2000">
              <a:latin typeface="Arial"/>
              <a:cs typeface="Arial"/>
            </a:endParaRPr>
          </a:p>
          <a:p>
            <a:pPr marL="120650" marR="143510" indent="-108585">
              <a:lnSpc>
                <a:spcPct val="100000"/>
              </a:lnSpc>
              <a:spcBef>
                <a:spcPts val="136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providing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care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ANDV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40" dirty="0">
                <a:solidFill>
                  <a:srgbClr val="004559"/>
                </a:solidFill>
                <a:latin typeface="Arial"/>
                <a:cs typeface="Arial"/>
              </a:rPr>
              <a:t>using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004559"/>
                </a:solidFill>
                <a:latin typeface="Arial"/>
                <a:cs typeface="Arial"/>
              </a:rPr>
              <a:t>the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 recommended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55" dirty="0">
                <a:solidFill>
                  <a:srgbClr val="004559"/>
                </a:solidFill>
                <a:latin typeface="Arial"/>
                <a:cs typeface="Arial"/>
              </a:rPr>
              <a:t>PPE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considered</a:t>
            </a:r>
            <a:r>
              <a:rPr sz="9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low-</a:t>
            </a:r>
            <a:r>
              <a:rPr sz="900" b="1" spc="-20" dirty="0">
                <a:solidFill>
                  <a:srgbClr val="004559"/>
                </a:solidFill>
                <a:latin typeface="Arial"/>
                <a:cs typeface="Arial"/>
              </a:rPr>
              <a:t>risk</a:t>
            </a:r>
            <a:r>
              <a:rPr sz="900" b="1" spc="-2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contacts</a:t>
            </a:r>
            <a:r>
              <a:rPr sz="900" b="1" spc="-1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=&gt;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logged;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do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passive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health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monitoring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immediate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reporting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if</a:t>
            </a:r>
            <a:r>
              <a:rPr sz="9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symptoms</a:t>
            </a:r>
            <a:r>
              <a:rPr sz="900" spc="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appear.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who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provided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care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ANDV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without</a:t>
            </a:r>
            <a:r>
              <a:rPr sz="900" b="1" spc="-2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appropriate</a:t>
            </a:r>
            <a:r>
              <a:rPr sz="900" b="1" spc="-2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b="1" spc="-55" dirty="0">
                <a:solidFill>
                  <a:srgbClr val="004559"/>
                </a:solidFill>
                <a:latin typeface="Arial"/>
                <a:cs typeface="Arial"/>
              </a:rPr>
              <a:t>PPE</a:t>
            </a:r>
            <a:r>
              <a:rPr sz="900" b="1" spc="-3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are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considered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high-</a:t>
            </a:r>
            <a:r>
              <a:rPr sz="900" b="1" spc="-20" dirty="0">
                <a:solidFill>
                  <a:srgbClr val="004559"/>
                </a:solidFill>
                <a:latin typeface="Arial"/>
                <a:cs typeface="Arial"/>
              </a:rPr>
              <a:t>risk </a:t>
            </a:r>
            <a:r>
              <a:rPr sz="900" b="1" spc="-35" dirty="0">
                <a:solidFill>
                  <a:srgbClr val="004559"/>
                </a:solidFill>
                <a:latin typeface="Arial"/>
                <a:cs typeface="Arial"/>
              </a:rPr>
              <a:t>contacts</a:t>
            </a:r>
            <a:r>
              <a:rPr sz="900" b="1" spc="-1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=&gt;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should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quarantine for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six weeks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from the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day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of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exposure and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actively followed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up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for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symptoms.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317" y="7310174"/>
            <a:ext cx="3186430" cy="156083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490855" marR="488950">
              <a:lnSpc>
                <a:spcPts val="2000"/>
              </a:lnSpc>
              <a:spcBef>
                <a:spcPts val="500"/>
              </a:spcBef>
            </a:pPr>
            <a:r>
              <a:rPr sz="2000" b="1" spc="-30" dirty="0">
                <a:solidFill>
                  <a:srgbClr val="004559"/>
                </a:solidFill>
                <a:latin typeface="Arial"/>
                <a:cs typeface="Arial"/>
              </a:rPr>
              <a:t>Medical</a:t>
            </a:r>
            <a:r>
              <a:rPr sz="2000" b="1" spc="-7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55" dirty="0">
                <a:solidFill>
                  <a:srgbClr val="004559"/>
                </a:solidFill>
                <a:latin typeface="Arial"/>
                <a:cs typeface="Arial"/>
              </a:rPr>
              <a:t>equipment </a:t>
            </a:r>
            <a:r>
              <a:rPr sz="2000" b="1" spc="-85" dirty="0">
                <a:solidFill>
                  <a:srgbClr val="004559"/>
                </a:solidFill>
                <a:latin typeface="Arial"/>
                <a:cs typeface="Arial"/>
              </a:rPr>
              <a:t>and</a:t>
            </a:r>
            <a:r>
              <a:rPr sz="2000" b="1" spc="-5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devices</a:t>
            </a:r>
            <a:endParaRPr sz="2000">
              <a:latin typeface="Arial"/>
              <a:cs typeface="Arial"/>
            </a:endParaRPr>
          </a:p>
          <a:p>
            <a:pPr marL="120650" marR="8255" indent="-108585">
              <a:lnSpc>
                <a:spcPct val="100000"/>
              </a:lnSpc>
              <a:spcBef>
                <a:spcPts val="64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Dedicated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or,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if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possible,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disposable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medical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equipment</a:t>
            </a:r>
            <a:r>
              <a:rPr sz="9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(e.g.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blood pressure cuffs, stethoscopes and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thermometers)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is strongly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recommended.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Reusable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medical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equipment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devices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cleaned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decontaminated,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accordance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manufacturers’ instructions.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7317" y="9105446"/>
            <a:ext cx="317182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0855">
              <a:lnSpc>
                <a:spcPct val="100000"/>
              </a:lnSpc>
              <a:spcBef>
                <a:spcPts val="100"/>
              </a:spcBef>
            </a:pPr>
            <a:r>
              <a:rPr sz="2000" b="1" spc="-80" dirty="0">
                <a:solidFill>
                  <a:srgbClr val="004559"/>
                </a:solidFill>
                <a:latin typeface="Arial"/>
                <a:cs typeface="Arial"/>
              </a:rPr>
              <a:t>Linen</a:t>
            </a:r>
            <a:r>
              <a:rPr sz="2000" b="1" spc="-3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management</a:t>
            </a:r>
            <a:endParaRPr sz="2000">
              <a:latin typeface="Arial"/>
              <a:cs typeface="Arial"/>
            </a:endParaRPr>
          </a:p>
          <a:p>
            <a:pPr marL="120650" indent="-107950">
              <a:lnSpc>
                <a:spcPct val="100000"/>
              </a:lnSpc>
              <a:spcBef>
                <a:spcPts val="129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Disposable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linen should be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used,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if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available.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Used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linen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placed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impermeable,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clearly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labelled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bags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washed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(at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maximum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temperature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linen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allows)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disposed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of.</a:t>
            </a:r>
            <a:endParaRPr sz="900">
              <a:latin typeface="Microsoft Sans Serif"/>
              <a:cs typeface="Microsoft Sans Serif"/>
            </a:endParaRPr>
          </a:p>
          <a:p>
            <a:pPr marL="120650" marR="130175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Disposed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linen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treated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as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category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infectious waste.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16561" y="3127810"/>
            <a:ext cx="3028315" cy="190627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508000" marR="267335">
              <a:lnSpc>
                <a:spcPts val="2000"/>
              </a:lnSpc>
              <a:spcBef>
                <a:spcPts val="500"/>
              </a:spcBef>
            </a:pP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Personal</a:t>
            </a:r>
            <a:r>
              <a:rPr sz="2000" b="1" spc="-8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protective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equipment</a:t>
            </a:r>
            <a:endParaRPr sz="2000">
              <a:latin typeface="Arial"/>
              <a:cs typeface="Arial"/>
            </a:endParaRPr>
          </a:p>
          <a:p>
            <a:pPr marL="120650" marR="48260" indent="-108585">
              <a:lnSpc>
                <a:spcPct val="100000"/>
              </a:lnSpc>
              <a:spcBef>
                <a:spcPts val="63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wear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FFP2/3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respirator,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eye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protection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(goggles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or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visor),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fluid-resistant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long-sleeved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gown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gloves,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when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providing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care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disease.</a:t>
            </a:r>
            <a:endParaRPr sz="900">
              <a:latin typeface="Microsoft Sans Serif"/>
              <a:cs typeface="Microsoft Sans Serif"/>
            </a:endParaRPr>
          </a:p>
          <a:p>
            <a:pPr marL="120650" indent="-107950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Healthcare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staff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strictly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follow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procedures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for</a:t>
            </a:r>
            <a:endParaRPr sz="900">
              <a:latin typeface="Microsoft Sans Serif"/>
              <a:cs typeface="Microsoft Sans Serif"/>
            </a:endParaRPr>
          </a:p>
          <a:p>
            <a:pPr marL="12065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putting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on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(‘donning’)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and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safe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removal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(‘doffing’)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PPE.</a:t>
            </a:r>
            <a:endParaRPr sz="900">
              <a:latin typeface="Microsoft Sans Serif"/>
              <a:cs typeface="Microsoft Sans Serif"/>
            </a:endParaRPr>
          </a:p>
          <a:p>
            <a:pPr marL="120650" marR="508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hygiene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 should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 performed before</a:t>
            </a:r>
            <a:r>
              <a:rPr sz="9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putting on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and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immediately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after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removing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PPE.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2401" y="5381806"/>
            <a:ext cx="1522095" cy="58420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2000"/>
              </a:lnSpc>
              <a:spcBef>
                <a:spcPts val="5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Cleaning</a:t>
            </a:r>
            <a:r>
              <a:rPr sz="2000" b="1" spc="-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80" dirty="0">
                <a:solidFill>
                  <a:srgbClr val="004559"/>
                </a:solidFill>
                <a:latin typeface="Arial"/>
                <a:cs typeface="Arial"/>
              </a:rPr>
              <a:t>and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disinfection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16561" y="7310428"/>
            <a:ext cx="306832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>
              <a:lnSpc>
                <a:spcPct val="100000"/>
              </a:lnSpc>
              <a:spcBef>
                <a:spcPts val="1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Waste</a:t>
            </a:r>
            <a:r>
              <a:rPr sz="20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management</a:t>
            </a:r>
            <a:endParaRPr sz="2000">
              <a:latin typeface="Arial"/>
              <a:cs typeface="Arial"/>
            </a:endParaRPr>
          </a:p>
          <a:p>
            <a:pPr marL="120650" marR="5080" indent="-108585">
              <a:lnSpc>
                <a:spcPct val="100000"/>
              </a:lnSpc>
              <a:spcBef>
                <a:spcPts val="1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Clinical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from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patients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with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ANDV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disease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be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handled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category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A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infectious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waste.</a:t>
            </a:r>
            <a:endParaRPr sz="900">
              <a:latin typeface="Microsoft Sans Serif"/>
              <a:cs typeface="Microsoft Sans Serif"/>
            </a:endParaRPr>
          </a:p>
          <a:p>
            <a:pPr marL="120650" marR="87630" indent="-108585">
              <a:lnSpc>
                <a:spcPct val="100000"/>
              </a:lnSpc>
              <a:spcBef>
                <a:spcPts val="565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Solid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non-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sharp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should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placed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impermeable,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clearly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labelled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bags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to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discarded.</a:t>
            </a:r>
            <a:endParaRPr sz="900">
              <a:latin typeface="Microsoft Sans Serif"/>
              <a:cs typeface="Microsoft Sans Serif"/>
            </a:endParaRPr>
          </a:p>
          <a:p>
            <a:pPr marL="120650" indent="-107950">
              <a:lnSpc>
                <a:spcPct val="100000"/>
              </a:lnSpc>
              <a:spcBef>
                <a:spcPts val="570"/>
              </a:spcBef>
              <a:buClr>
                <a:srgbClr val="3E8082"/>
              </a:buClr>
              <a:buSzPct val="133333"/>
              <a:buChar char="‣"/>
              <a:tabLst>
                <a:tab pos="120650" algn="l"/>
              </a:tabLst>
            </a:pP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Fluid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waste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may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be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disposed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of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in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the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sanitary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sewer.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12401" y="9105700"/>
            <a:ext cx="235458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75" dirty="0">
                <a:solidFill>
                  <a:srgbClr val="004559"/>
                </a:solidFill>
                <a:latin typeface="Arial"/>
                <a:cs typeface="Arial"/>
              </a:rPr>
              <a:t>Duration</a:t>
            </a:r>
            <a:r>
              <a:rPr sz="2000" b="1" spc="-6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4559"/>
                </a:solidFill>
                <a:latin typeface="Arial"/>
                <a:cs typeface="Arial"/>
              </a:rPr>
              <a:t>of</a:t>
            </a:r>
            <a:r>
              <a:rPr sz="2000" b="1" spc="-6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40" dirty="0">
                <a:solidFill>
                  <a:srgbClr val="004559"/>
                </a:solidFill>
                <a:latin typeface="Arial"/>
                <a:cs typeface="Arial"/>
              </a:rPr>
              <a:t>isolation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0" y="12"/>
            <a:ext cx="7560309" cy="9009380"/>
            <a:chOff x="0" y="12"/>
            <a:chExt cx="7560309" cy="9009380"/>
          </a:xfrm>
        </p:grpSpPr>
        <p:sp>
          <p:nvSpPr>
            <p:cNvPr id="15" name="object 15"/>
            <p:cNvSpPr/>
            <p:nvPr/>
          </p:nvSpPr>
          <p:spPr>
            <a:xfrm>
              <a:off x="0" y="12"/>
              <a:ext cx="7560309" cy="1876425"/>
            </a:xfrm>
            <a:custGeom>
              <a:avLst/>
              <a:gdLst/>
              <a:ahLst/>
              <a:cxnLst/>
              <a:rect l="l" t="t" r="r" b="b"/>
              <a:pathLst>
                <a:path w="7560309" h="1876425">
                  <a:moveTo>
                    <a:pt x="7559992" y="0"/>
                  </a:moveTo>
                  <a:lnTo>
                    <a:pt x="0" y="0"/>
                  </a:lnTo>
                  <a:lnTo>
                    <a:pt x="0" y="1876183"/>
                  </a:lnTo>
                  <a:lnTo>
                    <a:pt x="7559992" y="1876183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45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0" y="3008401"/>
              <a:ext cx="7560309" cy="6000750"/>
            </a:xfrm>
            <a:custGeom>
              <a:avLst/>
              <a:gdLst/>
              <a:ahLst/>
              <a:cxnLst/>
              <a:rect l="l" t="t" r="r" b="b"/>
              <a:pathLst>
                <a:path w="7560309" h="6000750">
                  <a:moveTo>
                    <a:pt x="7559992" y="5964593"/>
                  </a:moveTo>
                  <a:lnTo>
                    <a:pt x="0" y="5964593"/>
                  </a:lnTo>
                  <a:lnTo>
                    <a:pt x="0" y="6000597"/>
                  </a:lnTo>
                  <a:lnTo>
                    <a:pt x="7559992" y="6000597"/>
                  </a:lnTo>
                  <a:lnTo>
                    <a:pt x="7559992" y="5964593"/>
                  </a:lnTo>
                  <a:close/>
                </a:path>
                <a:path w="7560309" h="6000750">
                  <a:moveTo>
                    <a:pt x="7559992" y="4164596"/>
                  </a:moveTo>
                  <a:lnTo>
                    <a:pt x="0" y="4164596"/>
                  </a:lnTo>
                  <a:lnTo>
                    <a:pt x="0" y="4200601"/>
                  </a:lnTo>
                  <a:lnTo>
                    <a:pt x="7559992" y="4200601"/>
                  </a:lnTo>
                  <a:lnTo>
                    <a:pt x="7559992" y="4164596"/>
                  </a:lnTo>
                  <a:close/>
                </a:path>
                <a:path w="7560309" h="6000750">
                  <a:moveTo>
                    <a:pt x="7559992" y="2235911"/>
                  </a:moveTo>
                  <a:lnTo>
                    <a:pt x="0" y="2235911"/>
                  </a:lnTo>
                  <a:lnTo>
                    <a:pt x="0" y="2271903"/>
                  </a:lnTo>
                  <a:lnTo>
                    <a:pt x="7559992" y="2271903"/>
                  </a:lnTo>
                  <a:lnTo>
                    <a:pt x="7559992" y="2235911"/>
                  </a:lnTo>
                  <a:close/>
                </a:path>
                <a:path w="7560309" h="6000750">
                  <a:moveTo>
                    <a:pt x="7559992" y="0"/>
                  </a:moveTo>
                  <a:lnTo>
                    <a:pt x="0" y="0"/>
                  </a:lnTo>
                  <a:lnTo>
                    <a:pt x="0" y="36004"/>
                  </a:lnTo>
                  <a:lnTo>
                    <a:pt x="7559992" y="36004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68B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Outbreak</a:t>
            </a:r>
            <a:r>
              <a:rPr spc="-140" dirty="0"/>
              <a:t> </a:t>
            </a:r>
            <a:r>
              <a:rPr spc="80" dirty="0"/>
              <a:t>of</a:t>
            </a:r>
            <a:r>
              <a:rPr spc="-145" dirty="0"/>
              <a:t> </a:t>
            </a:r>
            <a:r>
              <a:rPr spc="-55" dirty="0"/>
              <a:t>Andes</a:t>
            </a:r>
            <a:r>
              <a:rPr spc="-145" dirty="0"/>
              <a:t> </a:t>
            </a:r>
            <a:r>
              <a:rPr dirty="0"/>
              <a:t>virus</a:t>
            </a:r>
            <a:r>
              <a:rPr spc="-145" dirty="0"/>
              <a:t> </a:t>
            </a:r>
            <a:r>
              <a:rPr spc="-20" dirty="0"/>
              <a:t>2026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356544" y="763889"/>
            <a:ext cx="5951855" cy="156400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580"/>
              </a:spcBef>
            </a:pPr>
            <a:r>
              <a:rPr sz="2400" b="1" spc="-30" dirty="0">
                <a:solidFill>
                  <a:srgbClr val="FFFFFF"/>
                </a:solidFill>
                <a:latin typeface="Arial"/>
                <a:cs typeface="Arial"/>
              </a:rPr>
              <a:t>Infection,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FFFFFF"/>
                </a:solidFill>
                <a:latin typeface="Arial"/>
                <a:cs typeface="Arial"/>
              </a:rPr>
              <a:t>prevention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FFFFFF"/>
                </a:solidFill>
                <a:latin typeface="Arial"/>
                <a:cs typeface="Arial"/>
              </a:rPr>
              <a:t>measures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patients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3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healthcare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FFFFFF"/>
                </a:solidFill>
                <a:latin typeface="Arial"/>
                <a:cs typeface="Arial"/>
              </a:rPr>
              <a:t>settings</a:t>
            </a:r>
            <a:r>
              <a:rPr sz="24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400" b="1" spc="-120" dirty="0">
                <a:solidFill>
                  <a:srgbClr val="FFFFFF"/>
                </a:solidFill>
                <a:latin typeface="Arial"/>
                <a:cs typeface="Arial"/>
              </a:rPr>
              <a:t>Andes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virus </a:t>
            </a:r>
            <a:r>
              <a:rPr sz="2400" b="1" spc="-45" dirty="0">
                <a:solidFill>
                  <a:srgbClr val="FFFFFF"/>
                </a:solidFill>
                <a:latin typeface="Arial"/>
                <a:cs typeface="Arial"/>
              </a:rPr>
              <a:t>(ANDV)</a:t>
            </a:r>
            <a:r>
              <a:rPr sz="24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disease</a:t>
            </a:r>
            <a:endParaRPr sz="2400">
              <a:latin typeface="Arial"/>
              <a:cs typeface="Arial"/>
            </a:endParaRPr>
          </a:p>
          <a:p>
            <a:pPr marL="2381250">
              <a:lnSpc>
                <a:spcPct val="100000"/>
              </a:lnSpc>
              <a:spcBef>
                <a:spcPts val="2030"/>
              </a:spcBef>
            </a:pPr>
            <a:r>
              <a:rPr sz="2000" b="1" spc="-80" dirty="0">
                <a:solidFill>
                  <a:srgbClr val="004559"/>
                </a:solidFill>
                <a:latin typeface="Arial"/>
                <a:cs typeface="Arial"/>
              </a:rPr>
              <a:t>General</a:t>
            </a:r>
            <a:r>
              <a:rPr sz="2000" b="1" spc="-5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559"/>
                </a:solidFill>
                <a:latin typeface="Arial"/>
                <a:cs typeface="Arial"/>
              </a:rPr>
              <a:t>measures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18707" y="269924"/>
            <a:ext cx="6910705" cy="10422255"/>
            <a:chOff x="318707" y="269924"/>
            <a:chExt cx="6910705" cy="10422255"/>
          </a:xfrm>
        </p:grpSpPr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32308" y="269924"/>
              <a:ext cx="696715" cy="62148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3762006" y="3008401"/>
              <a:ext cx="36195" cy="7684134"/>
            </a:xfrm>
            <a:custGeom>
              <a:avLst/>
              <a:gdLst/>
              <a:ahLst/>
              <a:cxnLst/>
              <a:rect l="l" t="t" r="r" b="b"/>
              <a:pathLst>
                <a:path w="36195" h="7684134">
                  <a:moveTo>
                    <a:pt x="35991" y="0"/>
                  </a:moveTo>
                  <a:lnTo>
                    <a:pt x="0" y="0"/>
                  </a:lnTo>
                  <a:lnTo>
                    <a:pt x="0" y="7683601"/>
                  </a:lnTo>
                  <a:lnTo>
                    <a:pt x="35991" y="7683601"/>
                  </a:lnTo>
                  <a:lnTo>
                    <a:pt x="35991" y="0"/>
                  </a:lnTo>
                  <a:close/>
                </a:path>
              </a:pathLst>
            </a:custGeom>
            <a:solidFill>
              <a:srgbClr val="68B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18706" y="1929612"/>
              <a:ext cx="4144010" cy="7607300"/>
            </a:xfrm>
            <a:custGeom>
              <a:avLst/>
              <a:gdLst/>
              <a:ahLst/>
              <a:cxnLst/>
              <a:rect l="l" t="t" r="r" b="b"/>
              <a:pathLst>
                <a:path w="4144010" h="7607300">
                  <a:moveTo>
                    <a:pt x="467995" y="7372972"/>
                  </a:moveTo>
                  <a:lnTo>
                    <a:pt x="463232" y="7325804"/>
                  </a:lnTo>
                  <a:lnTo>
                    <a:pt x="449605" y="7281888"/>
                  </a:lnTo>
                  <a:lnTo>
                    <a:pt x="428028" y="7242137"/>
                  </a:lnTo>
                  <a:lnTo>
                    <a:pt x="399453" y="7207504"/>
                  </a:lnTo>
                  <a:lnTo>
                    <a:pt x="364820" y="7178929"/>
                  </a:lnTo>
                  <a:lnTo>
                    <a:pt x="325081" y="7157364"/>
                  </a:lnTo>
                  <a:lnTo>
                    <a:pt x="281152" y="7143724"/>
                  </a:lnTo>
                  <a:lnTo>
                    <a:pt x="233997" y="7138975"/>
                  </a:lnTo>
                  <a:lnTo>
                    <a:pt x="186829" y="7143724"/>
                  </a:lnTo>
                  <a:lnTo>
                    <a:pt x="142913" y="7157364"/>
                  </a:lnTo>
                  <a:lnTo>
                    <a:pt x="103162" y="7178929"/>
                  </a:lnTo>
                  <a:lnTo>
                    <a:pt x="68529" y="7207504"/>
                  </a:lnTo>
                  <a:lnTo>
                    <a:pt x="39954" y="7242137"/>
                  </a:lnTo>
                  <a:lnTo>
                    <a:pt x="18389" y="7281888"/>
                  </a:lnTo>
                  <a:lnTo>
                    <a:pt x="4749" y="7325804"/>
                  </a:lnTo>
                  <a:lnTo>
                    <a:pt x="0" y="7372972"/>
                  </a:lnTo>
                  <a:lnTo>
                    <a:pt x="4749" y="7420127"/>
                  </a:lnTo>
                  <a:lnTo>
                    <a:pt x="18389" y="7464057"/>
                  </a:lnTo>
                  <a:lnTo>
                    <a:pt x="39954" y="7503795"/>
                  </a:lnTo>
                  <a:lnTo>
                    <a:pt x="68529" y="7538428"/>
                  </a:lnTo>
                  <a:lnTo>
                    <a:pt x="103162" y="7567003"/>
                  </a:lnTo>
                  <a:lnTo>
                    <a:pt x="142913" y="7588580"/>
                  </a:lnTo>
                  <a:lnTo>
                    <a:pt x="186829" y="7602207"/>
                  </a:lnTo>
                  <a:lnTo>
                    <a:pt x="233997" y="7606970"/>
                  </a:lnTo>
                  <a:lnTo>
                    <a:pt x="281152" y="7602207"/>
                  </a:lnTo>
                  <a:lnTo>
                    <a:pt x="325081" y="7588580"/>
                  </a:lnTo>
                  <a:lnTo>
                    <a:pt x="364820" y="7567003"/>
                  </a:lnTo>
                  <a:lnTo>
                    <a:pt x="399453" y="7538428"/>
                  </a:lnTo>
                  <a:lnTo>
                    <a:pt x="428028" y="7503795"/>
                  </a:lnTo>
                  <a:lnTo>
                    <a:pt x="449605" y="7464057"/>
                  </a:lnTo>
                  <a:lnTo>
                    <a:pt x="463232" y="7420127"/>
                  </a:lnTo>
                  <a:lnTo>
                    <a:pt x="467995" y="7372972"/>
                  </a:lnTo>
                  <a:close/>
                </a:path>
                <a:path w="4144010" h="7607300">
                  <a:moveTo>
                    <a:pt x="467995" y="5577814"/>
                  </a:moveTo>
                  <a:lnTo>
                    <a:pt x="463232" y="5530647"/>
                  </a:lnTo>
                  <a:lnTo>
                    <a:pt x="449605" y="5486730"/>
                  </a:lnTo>
                  <a:lnTo>
                    <a:pt x="428028" y="5446979"/>
                  </a:lnTo>
                  <a:lnTo>
                    <a:pt x="399453" y="5412346"/>
                  </a:lnTo>
                  <a:lnTo>
                    <a:pt x="364820" y="5383771"/>
                  </a:lnTo>
                  <a:lnTo>
                    <a:pt x="325081" y="5362206"/>
                  </a:lnTo>
                  <a:lnTo>
                    <a:pt x="281152" y="5348567"/>
                  </a:lnTo>
                  <a:lnTo>
                    <a:pt x="233997" y="5343817"/>
                  </a:lnTo>
                  <a:lnTo>
                    <a:pt x="186829" y="5348567"/>
                  </a:lnTo>
                  <a:lnTo>
                    <a:pt x="142913" y="5362206"/>
                  </a:lnTo>
                  <a:lnTo>
                    <a:pt x="103162" y="5383771"/>
                  </a:lnTo>
                  <a:lnTo>
                    <a:pt x="68529" y="5412346"/>
                  </a:lnTo>
                  <a:lnTo>
                    <a:pt x="39954" y="5446979"/>
                  </a:lnTo>
                  <a:lnTo>
                    <a:pt x="18389" y="5486730"/>
                  </a:lnTo>
                  <a:lnTo>
                    <a:pt x="4749" y="5530647"/>
                  </a:lnTo>
                  <a:lnTo>
                    <a:pt x="0" y="5577814"/>
                  </a:lnTo>
                  <a:lnTo>
                    <a:pt x="4749" y="5624969"/>
                  </a:lnTo>
                  <a:lnTo>
                    <a:pt x="18389" y="5668899"/>
                  </a:lnTo>
                  <a:lnTo>
                    <a:pt x="39954" y="5708637"/>
                  </a:lnTo>
                  <a:lnTo>
                    <a:pt x="68529" y="5743270"/>
                  </a:lnTo>
                  <a:lnTo>
                    <a:pt x="103162" y="5771845"/>
                  </a:lnTo>
                  <a:lnTo>
                    <a:pt x="142913" y="5793422"/>
                  </a:lnTo>
                  <a:lnTo>
                    <a:pt x="186829" y="5807049"/>
                  </a:lnTo>
                  <a:lnTo>
                    <a:pt x="233997" y="5811812"/>
                  </a:lnTo>
                  <a:lnTo>
                    <a:pt x="281152" y="5807049"/>
                  </a:lnTo>
                  <a:lnTo>
                    <a:pt x="325081" y="5793422"/>
                  </a:lnTo>
                  <a:lnTo>
                    <a:pt x="364820" y="5771845"/>
                  </a:lnTo>
                  <a:lnTo>
                    <a:pt x="399453" y="5743270"/>
                  </a:lnTo>
                  <a:lnTo>
                    <a:pt x="428028" y="5708637"/>
                  </a:lnTo>
                  <a:lnTo>
                    <a:pt x="449605" y="5668899"/>
                  </a:lnTo>
                  <a:lnTo>
                    <a:pt x="463232" y="5624969"/>
                  </a:lnTo>
                  <a:lnTo>
                    <a:pt x="467995" y="5577814"/>
                  </a:lnTo>
                  <a:close/>
                </a:path>
                <a:path w="4144010" h="7607300">
                  <a:moveTo>
                    <a:pt x="467995" y="3649116"/>
                  </a:moveTo>
                  <a:lnTo>
                    <a:pt x="463232" y="3601948"/>
                  </a:lnTo>
                  <a:lnTo>
                    <a:pt x="449605" y="3558032"/>
                  </a:lnTo>
                  <a:lnTo>
                    <a:pt x="428028" y="3518281"/>
                  </a:lnTo>
                  <a:lnTo>
                    <a:pt x="399453" y="3483648"/>
                  </a:lnTo>
                  <a:lnTo>
                    <a:pt x="364820" y="3455073"/>
                  </a:lnTo>
                  <a:lnTo>
                    <a:pt x="325081" y="3433508"/>
                  </a:lnTo>
                  <a:lnTo>
                    <a:pt x="281152" y="3419868"/>
                  </a:lnTo>
                  <a:lnTo>
                    <a:pt x="233997" y="3415119"/>
                  </a:lnTo>
                  <a:lnTo>
                    <a:pt x="186829" y="3419868"/>
                  </a:lnTo>
                  <a:lnTo>
                    <a:pt x="142913" y="3433508"/>
                  </a:lnTo>
                  <a:lnTo>
                    <a:pt x="103162" y="3455073"/>
                  </a:lnTo>
                  <a:lnTo>
                    <a:pt x="68529" y="3483648"/>
                  </a:lnTo>
                  <a:lnTo>
                    <a:pt x="39954" y="3518281"/>
                  </a:lnTo>
                  <a:lnTo>
                    <a:pt x="18389" y="3558032"/>
                  </a:lnTo>
                  <a:lnTo>
                    <a:pt x="4749" y="3601948"/>
                  </a:lnTo>
                  <a:lnTo>
                    <a:pt x="0" y="3649116"/>
                  </a:lnTo>
                  <a:lnTo>
                    <a:pt x="4749" y="3696271"/>
                  </a:lnTo>
                  <a:lnTo>
                    <a:pt x="18389" y="3740200"/>
                  </a:lnTo>
                  <a:lnTo>
                    <a:pt x="39954" y="3779939"/>
                  </a:lnTo>
                  <a:lnTo>
                    <a:pt x="68529" y="3814572"/>
                  </a:lnTo>
                  <a:lnTo>
                    <a:pt x="103162" y="3843147"/>
                  </a:lnTo>
                  <a:lnTo>
                    <a:pt x="142913" y="3864724"/>
                  </a:lnTo>
                  <a:lnTo>
                    <a:pt x="186829" y="3878351"/>
                  </a:lnTo>
                  <a:lnTo>
                    <a:pt x="233997" y="3883114"/>
                  </a:lnTo>
                  <a:lnTo>
                    <a:pt x="281152" y="3878351"/>
                  </a:lnTo>
                  <a:lnTo>
                    <a:pt x="325081" y="3864724"/>
                  </a:lnTo>
                  <a:lnTo>
                    <a:pt x="364820" y="3843147"/>
                  </a:lnTo>
                  <a:lnTo>
                    <a:pt x="399453" y="3814572"/>
                  </a:lnTo>
                  <a:lnTo>
                    <a:pt x="428028" y="3779939"/>
                  </a:lnTo>
                  <a:lnTo>
                    <a:pt x="449605" y="3740200"/>
                  </a:lnTo>
                  <a:lnTo>
                    <a:pt x="463232" y="3696271"/>
                  </a:lnTo>
                  <a:lnTo>
                    <a:pt x="467995" y="3649116"/>
                  </a:lnTo>
                  <a:close/>
                </a:path>
                <a:path w="4144010" h="7607300">
                  <a:moveTo>
                    <a:pt x="467995" y="1387678"/>
                  </a:moveTo>
                  <a:lnTo>
                    <a:pt x="463232" y="1340510"/>
                  </a:lnTo>
                  <a:lnTo>
                    <a:pt x="449605" y="1296593"/>
                  </a:lnTo>
                  <a:lnTo>
                    <a:pt x="428028" y="1256842"/>
                  </a:lnTo>
                  <a:lnTo>
                    <a:pt x="399453" y="1222209"/>
                  </a:lnTo>
                  <a:lnTo>
                    <a:pt x="364820" y="1193634"/>
                  </a:lnTo>
                  <a:lnTo>
                    <a:pt x="325081" y="1172070"/>
                  </a:lnTo>
                  <a:lnTo>
                    <a:pt x="281152" y="1158430"/>
                  </a:lnTo>
                  <a:lnTo>
                    <a:pt x="233997" y="1153680"/>
                  </a:lnTo>
                  <a:lnTo>
                    <a:pt x="186829" y="1158430"/>
                  </a:lnTo>
                  <a:lnTo>
                    <a:pt x="142913" y="1172070"/>
                  </a:lnTo>
                  <a:lnTo>
                    <a:pt x="103162" y="1193634"/>
                  </a:lnTo>
                  <a:lnTo>
                    <a:pt x="68529" y="1222209"/>
                  </a:lnTo>
                  <a:lnTo>
                    <a:pt x="39954" y="1256842"/>
                  </a:lnTo>
                  <a:lnTo>
                    <a:pt x="18389" y="1296593"/>
                  </a:lnTo>
                  <a:lnTo>
                    <a:pt x="4749" y="1340510"/>
                  </a:lnTo>
                  <a:lnTo>
                    <a:pt x="0" y="1387678"/>
                  </a:lnTo>
                  <a:lnTo>
                    <a:pt x="4749" y="1434833"/>
                  </a:lnTo>
                  <a:lnTo>
                    <a:pt x="18389" y="1478762"/>
                  </a:lnTo>
                  <a:lnTo>
                    <a:pt x="39954" y="1518500"/>
                  </a:lnTo>
                  <a:lnTo>
                    <a:pt x="68529" y="1553133"/>
                  </a:lnTo>
                  <a:lnTo>
                    <a:pt x="103162" y="1581708"/>
                  </a:lnTo>
                  <a:lnTo>
                    <a:pt x="142913" y="1603286"/>
                  </a:lnTo>
                  <a:lnTo>
                    <a:pt x="186829" y="1616913"/>
                  </a:lnTo>
                  <a:lnTo>
                    <a:pt x="233997" y="1621675"/>
                  </a:lnTo>
                  <a:lnTo>
                    <a:pt x="281152" y="1616913"/>
                  </a:lnTo>
                  <a:lnTo>
                    <a:pt x="325081" y="1603286"/>
                  </a:lnTo>
                  <a:lnTo>
                    <a:pt x="364820" y="1581708"/>
                  </a:lnTo>
                  <a:lnTo>
                    <a:pt x="399453" y="1553133"/>
                  </a:lnTo>
                  <a:lnTo>
                    <a:pt x="428028" y="1518500"/>
                  </a:lnTo>
                  <a:lnTo>
                    <a:pt x="449605" y="1478762"/>
                  </a:lnTo>
                  <a:lnTo>
                    <a:pt x="463232" y="1434833"/>
                  </a:lnTo>
                  <a:lnTo>
                    <a:pt x="467995" y="1387678"/>
                  </a:lnTo>
                  <a:close/>
                </a:path>
                <a:path w="4144010" h="7607300">
                  <a:moveTo>
                    <a:pt x="2381288" y="233997"/>
                  </a:moveTo>
                  <a:lnTo>
                    <a:pt x="2376525" y="186842"/>
                  </a:lnTo>
                  <a:lnTo>
                    <a:pt x="2362898" y="142913"/>
                  </a:lnTo>
                  <a:lnTo>
                    <a:pt x="2341321" y="103162"/>
                  </a:lnTo>
                  <a:lnTo>
                    <a:pt x="2312746" y="68541"/>
                  </a:lnTo>
                  <a:lnTo>
                    <a:pt x="2278113" y="39966"/>
                  </a:lnTo>
                  <a:lnTo>
                    <a:pt x="2238375" y="18389"/>
                  </a:lnTo>
                  <a:lnTo>
                    <a:pt x="2194445" y="4749"/>
                  </a:lnTo>
                  <a:lnTo>
                    <a:pt x="2147290" y="0"/>
                  </a:lnTo>
                  <a:lnTo>
                    <a:pt x="2100122" y="4749"/>
                  </a:lnTo>
                  <a:lnTo>
                    <a:pt x="2056206" y="18389"/>
                  </a:lnTo>
                  <a:lnTo>
                    <a:pt x="2016455" y="39966"/>
                  </a:lnTo>
                  <a:lnTo>
                    <a:pt x="1981822" y="68541"/>
                  </a:lnTo>
                  <a:lnTo>
                    <a:pt x="1953247" y="103162"/>
                  </a:lnTo>
                  <a:lnTo>
                    <a:pt x="1931682" y="142913"/>
                  </a:lnTo>
                  <a:lnTo>
                    <a:pt x="1918042" y="186842"/>
                  </a:lnTo>
                  <a:lnTo>
                    <a:pt x="1913293" y="233997"/>
                  </a:lnTo>
                  <a:lnTo>
                    <a:pt x="1918042" y="281152"/>
                  </a:lnTo>
                  <a:lnTo>
                    <a:pt x="1931682" y="325081"/>
                  </a:lnTo>
                  <a:lnTo>
                    <a:pt x="1953247" y="364832"/>
                  </a:lnTo>
                  <a:lnTo>
                    <a:pt x="1981822" y="399465"/>
                  </a:lnTo>
                  <a:lnTo>
                    <a:pt x="2016455" y="428028"/>
                  </a:lnTo>
                  <a:lnTo>
                    <a:pt x="2056206" y="449605"/>
                  </a:lnTo>
                  <a:lnTo>
                    <a:pt x="2100122" y="463245"/>
                  </a:lnTo>
                  <a:lnTo>
                    <a:pt x="2147290" y="467995"/>
                  </a:lnTo>
                  <a:lnTo>
                    <a:pt x="2194445" y="463245"/>
                  </a:lnTo>
                  <a:lnTo>
                    <a:pt x="2238375" y="449605"/>
                  </a:lnTo>
                  <a:lnTo>
                    <a:pt x="2278113" y="428028"/>
                  </a:lnTo>
                  <a:lnTo>
                    <a:pt x="2312746" y="399465"/>
                  </a:lnTo>
                  <a:lnTo>
                    <a:pt x="2341321" y="364832"/>
                  </a:lnTo>
                  <a:lnTo>
                    <a:pt x="2362898" y="325081"/>
                  </a:lnTo>
                  <a:lnTo>
                    <a:pt x="2376525" y="281152"/>
                  </a:lnTo>
                  <a:lnTo>
                    <a:pt x="2381288" y="233997"/>
                  </a:lnTo>
                  <a:close/>
                </a:path>
                <a:path w="4144010" h="7607300">
                  <a:moveTo>
                    <a:pt x="4143489" y="7362558"/>
                  </a:moveTo>
                  <a:lnTo>
                    <a:pt x="4138726" y="7315403"/>
                  </a:lnTo>
                  <a:lnTo>
                    <a:pt x="4125099" y="7271474"/>
                  </a:lnTo>
                  <a:lnTo>
                    <a:pt x="4103522" y="7231723"/>
                  </a:lnTo>
                  <a:lnTo>
                    <a:pt x="4074947" y="7197090"/>
                  </a:lnTo>
                  <a:lnTo>
                    <a:pt x="4040314" y="7168528"/>
                  </a:lnTo>
                  <a:lnTo>
                    <a:pt x="4000576" y="7146950"/>
                  </a:lnTo>
                  <a:lnTo>
                    <a:pt x="3956647" y="7133310"/>
                  </a:lnTo>
                  <a:lnTo>
                    <a:pt x="3909491" y="7128561"/>
                  </a:lnTo>
                  <a:lnTo>
                    <a:pt x="3862324" y="7133310"/>
                  </a:lnTo>
                  <a:lnTo>
                    <a:pt x="3818407" y="7146950"/>
                  </a:lnTo>
                  <a:lnTo>
                    <a:pt x="3778656" y="7168528"/>
                  </a:lnTo>
                  <a:lnTo>
                    <a:pt x="3744023" y="7197090"/>
                  </a:lnTo>
                  <a:lnTo>
                    <a:pt x="3715448" y="7231723"/>
                  </a:lnTo>
                  <a:lnTo>
                    <a:pt x="3693884" y="7271474"/>
                  </a:lnTo>
                  <a:lnTo>
                    <a:pt x="3680244" y="7315403"/>
                  </a:lnTo>
                  <a:lnTo>
                    <a:pt x="3675494" y="7362558"/>
                  </a:lnTo>
                  <a:lnTo>
                    <a:pt x="3680244" y="7409713"/>
                  </a:lnTo>
                  <a:lnTo>
                    <a:pt x="3693884" y="7453643"/>
                  </a:lnTo>
                  <a:lnTo>
                    <a:pt x="3715448" y="7493394"/>
                  </a:lnTo>
                  <a:lnTo>
                    <a:pt x="3744023" y="7528014"/>
                  </a:lnTo>
                  <a:lnTo>
                    <a:pt x="3778656" y="7556589"/>
                  </a:lnTo>
                  <a:lnTo>
                    <a:pt x="3818407" y="7578166"/>
                  </a:lnTo>
                  <a:lnTo>
                    <a:pt x="3862324" y="7591806"/>
                  </a:lnTo>
                  <a:lnTo>
                    <a:pt x="3909491" y="7596556"/>
                  </a:lnTo>
                  <a:lnTo>
                    <a:pt x="3956647" y="7591806"/>
                  </a:lnTo>
                  <a:lnTo>
                    <a:pt x="4000576" y="7578166"/>
                  </a:lnTo>
                  <a:lnTo>
                    <a:pt x="4040314" y="7556589"/>
                  </a:lnTo>
                  <a:lnTo>
                    <a:pt x="4074947" y="7528014"/>
                  </a:lnTo>
                  <a:lnTo>
                    <a:pt x="4103522" y="7493394"/>
                  </a:lnTo>
                  <a:lnTo>
                    <a:pt x="4125099" y="7453643"/>
                  </a:lnTo>
                  <a:lnTo>
                    <a:pt x="4138726" y="7409713"/>
                  </a:lnTo>
                  <a:lnTo>
                    <a:pt x="4143489" y="7362558"/>
                  </a:lnTo>
                  <a:close/>
                </a:path>
                <a:path w="4144010" h="7607300">
                  <a:moveTo>
                    <a:pt x="4143489" y="5567400"/>
                  </a:moveTo>
                  <a:lnTo>
                    <a:pt x="4138726" y="5520245"/>
                  </a:lnTo>
                  <a:lnTo>
                    <a:pt x="4125099" y="5476316"/>
                  </a:lnTo>
                  <a:lnTo>
                    <a:pt x="4103522" y="5436565"/>
                  </a:lnTo>
                  <a:lnTo>
                    <a:pt x="4074947" y="5401932"/>
                  </a:lnTo>
                  <a:lnTo>
                    <a:pt x="4040314" y="5373370"/>
                  </a:lnTo>
                  <a:lnTo>
                    <a:pt x="4000576" y="5351792"/>
                  </a:lnTo>
                  <a:lnTo>
                    <a:pt x="3956647" y="5338153"/>
                  </a:lnTo>
                  <a:lnTo>
                    <a:pt x="3909491" y="5333403"/>
                  </a:lnTo>
                  <a:lnTo>
                    <a:pt x="3862324" y="5338153"/>
                  </a:lnTo>
                  <a:lnTo>
                    <a:pt x="3818407" y="5351792"/>
                  </a:lnTo>
                  <a:lnTo>
                    <a:pt x="3778656" y="5373370"/>
                  </a:lnTo>
                  <a:lnTo>
                    <a:pt x="3744023" y="5401932"/>
                  </a:lnTo>
                  <a:lnTo>
                    <a:pt x="3715448" y="5436565"/>
                  </a:lnTo>
                  <a:lnTo>
                    <a:pt x="3693884" y="5476316"/>
                  </a:lnTo>
                  <a:lnTo>
                    <a:pt x="3680244" y="5520245"/>
                  </a:lnTo>
                  <a:lnTo>
                    <a:pt x="3675494" y="5567400"/>
                  </a:lnTo>
                  <a:lnTo>
                    <a:pt x="3680244" y="5614555"/>
                  </a:lnTo>
                  <a:lnTo>
                    <a:pt x="3693884" y="5658485"/>
                  </a:lnTo>
                  <a:lnTo>
                    <a:pt x="3715448" y="5698236"/>
                  </a:lnTo>
                  <a:lnTo>
                    <a:pt x="3744023" y="5732856"/>
                  </a:lnTo>
                  <a:lnTo>
                    <a:pt x="3778656" y="5761431"/>
                  </a:lnTo>
                  <a:lnTo>
                    <a:pt x="3818407" y="5783008"/>
                  </a:lnTo>
                  <a:lnTo>
                    <a:pt x="3862324" y="5796648"/>
                  </a:lnTo>
                  <a:lnTo>
                    <a:pt x="3909491" y="5801398"/>
                  </a:lnTo>
                  <a:lnTo>
                    <a:pt x="3956647" y="5796648"/>
                  </a:lnTo>
                  <a:lnTo>
                    <a:pt x="4000576" y="5783008"/>
                  </a:lnTo>
                  <a:lnTo>
                    <a:pt x="4040314" y="5761431"/>
                  </a:lnTo>
                  <a:lnTo>
                    <a:pt x="4074947" y="5732856"/>
                  </a:lnTo>
                  <a:lnTo>
                    <a:pt x="4103522" y="5698236"/>
                  </a:lnTo>
                  <a:lnTo>
                    <a:pt x="4125099" y="5658485"/>
                  </a:lnTo>
                  <a:lnTo>
                    <a:pt x="4138726" y="5614555"/>
                  </a:lnTo>
                  <a:lnTo>
                    <a:pt x="4143489" y="5567400"/>
                  </a:lnTo>
                  <a:close/>
                </a:path>
                <a:path w="4144010" h="7607300">
                  <a:moveTo>
                    <a:pt x="4143489" y="3638702"/>
                  </a:moveTo>
                  <a:lnTo>
                    <a:pt x="4138726" y="3591534"/>
                  </a:lnTo>
                  <a:lnTo>
                    <a:pt x="4125099" y="3547618"/>
                  </a:lnTo>
                  <a:lnTo>
                    <a:pt x="4103522" y="3507867"/>
                  </a:lnTo>
                  <a:lnTo>
                    <a:pt x="4074947" y="3473234"/>
                  </a:lnTo>
                  <a:lnTo>
                    <a:pt x="4040314" y="3444659"/>
                  </a:lnTo>
                  <a:lnTo>
                    <a:pt x="4000576" y="3423094"/>
                  </a:lnTo>
                  <a:lnTo>
                    <a:pt x="3956647" y="3409454"/>
                  </a:lnTo>
                  <a:lnTo>
                    <a:pt x="3909491" y="3404705"/>
                  </a:lnTo>
                  <a:lnTo>
                    <a:pt x="3862324" y="3409454"/>
                  </a:lnTo>
                  <a:lnTo>
                    <a:pt x="3818407" y="3423094"/>
                  </a:lnTo>
                  <a:lnTo>
                    <a:pt x="3778656" y="3444659"/>
                  </a:lnTo>
                  <a:lnTo>
                    <a:pt x="3744023" y="3473234"/>
                  </a:lnTo>
                  <a:lnTo>
                    <a:pt x="3715448" y="3507867"/>
                  </a:lnTo>
                  <a:lnTo>
                    <a:pt x="3693884" y="3547618"/>
                  </a:lnTo>
                  <a:lnTo>
                    <a:pt x="3680244" y="3591534"/>
                  </a:lnTo>
                  <a:lnTo>
                    <a:pt x="3675494" y="3638702"/>
                  </a:lnTo>
                  <a:lnTo>
                    <a:pt x="3680244" y="3685857"/>
                  </a:lnTo>
                  <a:lnTo>
                    <a:pt x="3693884" y="3729786"/>
                  </a:lnTo>
                  <a:lnTo>
                    <a:pt x="3715448" y="3769525"/>
                  </a:lnTo>
                  <a:lnTo>
                    <a:pt x="3744023" y="3804158"/>
                  </a:lnTo>
                  <a:lnTo>
                    <a:pt x="3778656" y="3832733"/>
                  </a:lnTo>
                  <a:lnTo>
                    <a:pt x="3818407" y="3854310"/>
                  </a:lnTo>
                  <a:lnTo>
                    <a:pt x="3862324" y="3867937"/>
                  </a:lnTo>
                  <a:lnTo>
                    <a:pt x="3909491" y="3872700"/>
                  </a:lnTo>
                  <a:lnTo>
                    <a:pt x="3956647" y="3867937"/>
                  </a:lnTo>
                  <a:lnTo>
                    <a:pt x="4000576" y="3854310"/>
                  </a:lnTo>
                  <a:lnTo>
                    <a:pt x="4040314" y="3832733"/>
                  </a:lnTo>
                  <a:lnTo>
                    <a:pt x="4074947" y="3804158"/>
                  </a:lnTo>
                  <a:lnTo>
                    <a:pt x="4103522" y="3769525"/>
                  </a:lnTo>
                  <a:lnTo>
                    <a:pt x="4125099" y="3729786"/>
                  </a:lnTo>
                  <a:lnTo>
                    <a:pt x="4138726" y="3685857"/>
                  </a:lnTo>
                  <a:lnTo>
                    <a:pt x="4143489" y="3638702"/>
                  </a:lnTo>
                  <a:close/>
                </a:path>
                <a:path w="4144010" h="7607300">
                  <a:moveTo>
                    <a:pt x="4143489" y="1387678"/>
                  </a:moveTo>
                  <a:lnTo>
                    <a:pt x="4138726" y="1340510"/>
                  </a:lnTo>
                  <a:lnTo>
                    <a:pt x="4125099" y="1296593"/>
                  </a:lnTo>
                  <a:lnTo>
                    <a:pt x="4103522" y="1256842"/>
                  </a:lnTo>
                  <a:lnTo>
                    <a:pt x="4074947" y="1222209"/>
                  </a:lnTo>
                  <a:lnTo>
                    <a:pt x="4040314" y="1193634"/>
                  </a:lnTo>
                  <a:lnTo>
                    <a:pt x="4000576" y="1172070"/>
                  </a:lnTo>
                  <a:lnTo>
                    <a:pt x="3956647" y="1158430"/>
                  </a:lnTo>
                  <a:lnTo>
                    <a:pt x="3909491" y="1153680"/>
                  </a:lnTo>
                  <a:lnTo>
                    <a:pt x="3862324" y="1158430"/>
                  </a:lnTo>
                  <a:lnTo>
                    <a:pt x="3818407" y="1172070"/>
                  </a:lnTo>
                  <a:lnTo>
                    <a:pt x="3778656" y="1193634"/>
                  </a:lnTo>
                  <a:lnTo>
                    <a:pt x="3744023" y="1222209"/>
                  </a:lnTo>
                  <a:lnTo>
                    <a:pt x="3715448" y="1256842"/>
                  </a:lnTo>
                  <a:lnTo>
                    <a:pt x="3693884" y="1296593"/>
                  </a:lnTo>
                  <a:lnTo>
                    <a:pt x="3680244" y="1340510"/>
                  </a:lnTo>
                  <a:lnTo>
                    <a:pt x="3675494" y="1387678"/>
                  </a:lnTo>
                  <a:lnTo>
                    <a:pt x="3680244" y="1434833"/>
                  </a:lnTo>
                  <a:lnTo>
                    <a:pt x="3693884" y="1478762"/>
                  </a:lnTo>
                  <a:lnTo>
                    <a:pt x="3715448" y="1518500"/>
                  </a:lnTo>
                  <a:lnTo>
                    <a:pt x="3744023" y="1553133"/>
                  </a:lnTo>
                  <a:lnTo>
                    <a:pt x="3778656" y="1581708"/>
                  </a:lnTo>
                  <a:lnTo>
                    <a:pt x="3818407" y="1603286"/>
                  </a:lnTo>
                  <a:lnTo>
                    <a:pt x="3862324" y="1616913"/>
                  </a:lnTo>
                  <a:lnTo>
                    <a:pt x="3909491" y="1621675"/>
                  </a:lnTo>
                  <a:lnTo>
                    <a:pt x="3956647" y="1616913"/>
                  </a:lnTo>
                  <a:lnTo>
                    <a:pt x="4000576" y="1603286"/>
                  </a:lnTo>
                  <a:lnTo>
                    <a:pt x="4040314" y="1581708"/>
                  </a:lnTo>
                  <a:lnTo>
                    <a:pt x="4074947" y="1553133"/>
                  </a:lnTo>
                  <a:lnTo>
                    <a:pt x="4103522" y="1518500"/>
                  </a:lnTo>
                  <a:lnTo>
                    <a:pt x="4125099" y="1478762"/>
                  </a:lnTo>
                  <a:lnTo>
                    <a:pt x="4138726" y="1434833"/>
                  </a:lnTo>
                  <a:lnTo>
                    <a:pt x="4143489" y="13876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2607" y="3157998"/>
              <a:ext cx="320192" cy="28996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5859" y="3159108"/>
              <a:ext cx="304685" cy="31633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4008" y="5408132"/>
              <a:ext cx="170745" cy="28762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25946" y="5579009"/>
              <a:ext cx="254000" cy="143510"/>
            </a:xfrm>
            <a:custGeom>
              <a:avLst/>
              <a:gdLst/>
              <a:ahLst/>
              <a:cxnLst/>
              <a:rect l="l" t="t" r="r" b="b"/>
              <a:pathLst>
                <a:path w="254000" h="143510">
                  <a:moveTo>
                    <a:pt x="144386" y="0"/>
                  </a:moveTo>
                  <a:lnTo>
                    <a:pt x="109143" y="0"/>
                  </a:lnTo>
                  <a:lnTo>
                    <a:pt x="66661" y="8490"/>
                  </a:lnTo>
                  <a:lnTo>
                    <a:pt x="31969" y="31645"/>
                  </a:lnTo>
                  <a:lnTo>
                    <a:pt x="8577" y="65986"/>
                  </a:lnTo>
                  <a:lnTo>
                    <a:pt x="0" y="108038"/>
                  </a:lnTo>
                  <a:lnTo>
                    <a:pt x="0" y="143306"/>
                  </a:lnTo>
                  <a:lnTo>
                    <a:pt x="253517" y="143306"/>
                  </a:lnTo>
                  <a:lnTo>
                    <a:pt x="253517" y="108038"/>
                  </a:lnTo>
                  <a:lnTo>
                    <a:pt x="244941" y="65986"/>
                  </a:lnTo>
                  <a:lnTo>
                    <a:pt x="221554" y="31645"/>
                  </a:lnTo>
                  <a:lnTo>
                    <a:pt x="186866" y="8490"/>
                  </a:lnTo>
                  <a:lnTo>
                    <a:pt x="144386" y="0"/>
                  </a:lnTo>
                  <a:close/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135678" y="5484330"/>
              <a:ext cx="182880" cy="269240"/>
            </a:xfrm>
            <a:custGeom>
              <a:avLst/>
              <a:gdLst/>
              <a:ahLst/>
              <a:cxnLst/>
              <a:rect l="l" t="t" r="r" b="b"/>
              <a:pathLst>
                <a:path w="182879" h="269239">
                  <a:moveTo>
                    <a:pt x="125755" y="24320"/>
                  </a:moveTo>
                  <a:lnTo>
                    <a:pt x="56578" y="24320"/>
                  </a:lnTo>
                  <a:lnTo>
                    <a:pt x="56578" y="0"/>
                  </a:lnTo>
                  <a:lnTo>
                    <a:pt x="125755" y="0"/>
                  </a:lnTo>
                  <a:lnTo>
                    <a:pt x="125755" y="24320"/>
                  </a:lnTo>
                  <a:close/>
                </a:path>
                <a:path w="182879" h="269239">
                  <a:moveTo>
                    <a:pt x="64274" y="24320"/>
                  </a:moveTo>
                  <a:lnTo>
                    <a:pt x="64274" y="38176"/>
                  </a:lnTo>
                  <a:lnTo>
                    <a:pt x="64274" y="42976"/>
                  </a:lnTo>
                  <a:lnTo>
                    <a:pt x="62052" y="47523"/>
                  </a:lnTo>
                  <a:lnTo>
                    <a:pt x="15887" y="83489"/>
                  </a:lnTo>
                  <a:lnTo>
                    <a:pt x="0" y="115912"/>
                  </a:lnTo>
                  <a:lnTo>
                    <a:pt x="0" y="253568"/>
                  </a:lnTo>
                  <a:lnTo>
                    <a:pt x="0" y="262216"/>
                  </a:lnTo>
                  <a:lnTo>
                    <a:pt x="7048" y="269227"/>
                  </a:lnTo>
                  <a:lnTo>
                    <a:pt x="15760" y="269227"/>
                  </a:lnTo>
                  <a:lnTo>
                    <a:pt x="91160" y="269227"/>
                  </a:lnTo>
                  <a:lnTo>
                    <a:pt x="166560" y="269227"/>
                  </a:lnTo>
                  <a:lnTo>
                    <a:pt x="175260" y="269227"/>
                  </a:lnTo>
                  <a:lnTo>
                    <a:pt x="182321" y="262216"/>
                  </a:lnTo>
                  <a:lnTo>
                    <a:pt x="182321" y="253568"/>
                  </a:lnTo>
                  <a:lnTo>
                    <a:pt x="182321" y="115912"/>
                  </a:lnTo>
                  <a:lnTo>
                    <a:pt x="181249" y="106608"/>
                  </a:lnTo>
                  <a:lnTo>
                    <a:pt x="124066" y="50482"/>
                  </a:lnTo>
                  <a:lnTo>
                    <a:pt x="120256" y="47523"/>
                  </a:lnTo>
                  <a:lnTo>
                    <a:pt x="118033" y="42976"/>
                  </a:lnTo>
                  <a:lnTo>
                    <a:pt x="118033" y="38176"/>
                  </a:lnTo>
                  <a:lnTo>
                    <a:pt x="118033" y="24320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53928" y="5389562"/>
              <a:ext cx="174421" cy="10113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187901" y="5603735"/>
              <a:ext cx="81915" cy="81915"/>
            </a:xfrm>
            <a:custGeom>
              <a:avLst/>
              <a:gdLst/>
              <a:ahLst/>
              <a:cxnLst/>
              <a:rect l="l" t="t" r="r" b="b"/>
              <a:pathLst>
                <a:path w="81914" h="81914">
                  <a:moveTo>
                    <a:pt x="81876" y="26670"/>
                  </a:moveTo>
                  <a:lnTo>
                    <a:pt x="55016" y="26670"/>
                  </a:lnTo>
                  <a:lnTo>
                    <a:pt x="55016" y="0"/>
                  </a:lnTo>
                  <a:lnTo>
                    <a:pt x="26860" y="0"/>
                  </a:lnTo>
                  <a:lnTo>
                    <a:pt x="26860" y="26670"/>
                  </a:lnTo>
                  <a:lnTo>
                    <a:pt x="0" y="26670"/>
                  </a:lnTo>
                  <a:lnTo>
                    <a:pt x="0" y="54635"/>
                  </a:lnTo>
                  <a:lnTo>
                    <a:pt x="26860" y="54635"/>
                  </a:lnTo>
                  <a:lnTo>
                    <a:pt x="26860" y="81305"/>
                  </a:lnTo>
                  <a:lnTo>
                    <a:pt x="55016" y="81305"/>
                  </a:lnTo>
                  <a:lnTo>
                    <a:pt x="55016" y="54635"/>
                  </a:lnTo>
                  <a:lnTo>
                    <a:pt x="81876" y="54635"/>
                  </a:lnTo>
                  <a:lnTo>
                    <a:pt x="81876" y="26670"/>
                  </a:lnTo>
                  <a:close/>
                </a:path>
              </a:pathLst>
            </a:custGeom>
            <a:ln w="12699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320000" y="2011618"/>
              <a:ext cx="292100" cy="339090"/>
            </a:xfrm>
            <a:custGeom>
              <a:avLst/>
              <a:gdLst/>
              <a:ahLst/>
              <a:cxnLst/>
              <a:rect l="l" t="t" r="r" b="b"/>
              <a:pathLst>
                <a:path w="292100" h="339089">
                  <a:moveTo>
                    <a:pt x="145999" y="338772"/>
                  </a:moveTo>
                  <a:lnTo>
                    <a:pt x="61593" y="294603"/>
                  </a:lnTo>
                  <a:lnTo>
                    <a:pt x="18249" y="241785"/>
                  </a:lnTo>
                  <a:lnTo>
                    <a:pt x="2281" y="197497"/>
                  </a:lnTo>
                  <a:lnTo>
                    <a:pt x="0" y="178917"/>
                  </a:lnTo>
                  <a:lnTo>
                    <a:pt x="0" y="23825"/>
                  </a:lnTo>
                  <a:lnTo>
                    <a:pt x="65133" y="28508"/>
                  </a:lnTo>
                  <a:lnTo>
                    <a:pt x="110618" y="19384"/>
                  </a:lnTo>
                  <a:lnTo>
                    <a:pt x="137293" y="6524"/>
                  </a:lnTo>
                  <a:lnTo>
                    <a:pt x="145999" y="0"/>
                  </a:lnTo>
                  <a:lnTo>
                    <a:pt x="173976" y="24982"/>
                  </a:lnTo>
                  <a:lnTo>
                    <a:pt x="198510" y="35791"/>
                  </a:lnTo>
                  <a:lnTo>
                    <a:pt x="233288" y="34661"/>
                  </a:lnTo>
                  <a:lnTo>
                    <a:pt x="291998" y="23825"/>
                  </a:lnTo>
                  <a:lnTo>
                    <a:pt x="291998" y="178917"/>
                  </a:lnTo>
                  <a:lnTo>
                    <a:pt x="289717" y="245744"/>
                  </a:lnTo>
                  <a:lnTo>
                    <a:pt x="273748" y="284672"/>
                  </a:lnTo>
                  <a:lnTo>
                    <a:pt x="230404" y="310685"/>
                  </a:lnTo>
                  <a:lnTo>
                    <a:pt x="145999" y="338772"/>
                  </a:lnTo>
                  <a:close/>
                </a:path>
                <a:path w="292100" h="339089">
                  <a:moveTo>
                    <a:pt x="145999" y="308038"/>
                  </a:moveTo>
                  <a:lnTo>
                    <a:pt x="78836" y="271048"/>
                  </a:lnTo>
                  <a:lnTo>
                    <a:pt x="43983" y="228757"/>
                  </a:lnTo>
                  <a:lnTo>
                    <a:pt x="30841" y="193826"/>
                  </a:lnTo>
                  <a:lnTo>
                    <a:pt x="28816" y="178917"/>
                  </a:lnTo>
                  <a:lnTo>
                    <a:pt x="28816" y="57378"/>
                  </a:lnTo>
                  <a:lnTo>
                    <a:pt x="36093" y="57975"/>
                  </a:lnTo>
                  <a:lnTo>
                    <a:pt x="43243" y="58267"/>
                  </a:lnTo>
                  <a:lnTo>
                    <a:pt x="50253" y="58267"/>
                  </a:lnTo>
                  <a:lnTo>
                    <a:pt x="81894" y="56162"/>
                  </a:lnTo>
                  <a:lnTo>
                    <a:pt x="108327" y="50742"/>
                  </a:lnTo>
                  <a:lnTo>
                    <a:pt x="129660" y="43351"/>
                  </a:lnTo>
                  <a:lnTo>
                    <a:pt x="145999" y="35331"/>
                  </a:lnTo>
                  <a:lnTo>
                    <a:pt x="162338" y="43351"/>
                  </a:lnTo>
                  <a:lnTo>
                    <a:pt x="183670" y="50742"/>
                  </a:lnTo>
                  <a:lnTo>
                    <a:pt x="210103" y="56162"/>
                  </a:lnTo>
                  <a:lnTo>
                    <a:pt x="241744" y="58267"/>
                  </a:lnTo>
                  <a:lnTo>
                    <a:pt x="248754" y="58267"/>
                  </a:lnTo>
                  <a:lnTo>
                    <a:pt x="255905" y="57975"/>
                  </a:lnTo>
                  <a:lnTo>
                    <a:pt x="263182" y="57378"/>
                  </a:lnTo>
                  <a:lnTo>
                    <a:pt x="263182" y="178917"/>
                  </a:lnTo>
                  <a:lnTo>
                    <a:pt x="260886" y="194986"/>
                  </a:lnTo>
                  <a:lnTo>
                    <a:pt x="247353" y="229938"/>
                  </a:lnTo>
                  <a:lnTo>
                    <a:pt x="212438" y="271659"/>
                  </a:lnTo>
                  <a:lnTo>
                    <a:pt x="145999" y="308038"/>
                  </a:lnTo>
                  <a:close/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83703" y="2090675"/>
              <a:ext cx="164591" cy="167030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406706" y="9151378"/>
              <a:ext cx="292100" cy="302260"/>
            </a:xfrm>
            <a:custGeom>
              <a:avLst/>
              <a:gdLst/>
              <a:ahLst/>
              <a:cxnLst/>
              <a:rect l="l" t="t" r="r" b="b"/>
              <a:pathLst>
                <a:path w="292100" h="302259">
                  <a:moveTo>
                    <a:pt x="269963" y="69202"/>
                  </a:moveTo>
                  <a:lnTo>
                    <a:pt x="269087" y="58266"/>
                  </a:lnTo>
                  <a:lnTo>
                    <a:pt x="266553" y="47888"/>
                  </a:lnTo>
                  <a:lnTo>
                    <a:pt x="262505" y="38191"/>
                  </a:lnTo>
                  <a:lnTo>
                    <a:pt x="257086" y="29298"/>
                  </a:lnTo>
                  <a:lnTo>
                    <a:pt x="261797" y="24599"/>
                  </a:lnTo>
                  <a:lnTo>
                    <a:pt x="267157" y="19278"/>
                  </a:lnTo>
                  <a:lnTo>
                    <a:pt x="267157" y="10642"/>
                  </a:lnTo>
                  <a:lnTo>
                    <a:pt x="261797" y="5321"/>
                  </a:lnTo>
                  <a:lnTo>
                    <a:pt x="256451" y="0"/>
                  </a:lnTo>
                  <a:lnTo>
                    <a:pt x="247764" y="0"/>
                  </a:lnTo>
                  <a:lnTo>
                    <a:pt x="242417" y="5321"/>
                  </a:lnTo>
                  <a:lnTo>
                    <a:pt x="237045" y="10655"/>
                  </a:lnTo>
                  <a:lnTo>
                    <a:pt x="228789" y="6306"/>
                  </a:lnTo>
                  <a:lnTo>
                    <a:pt x="219929" y="3065"/>
                  </a:lnTo>
                  <a:lnTo>
                    <a:pt x="210549" y="1041"/>
                  </a:lnTo>
                  <a:lnTo>
                    <a:pt x="200736" y="342"/>
                  </a:lnTo>
                  <a:lnTo>
                    <a:pt x="91262" y="342"/>
                  </a:lnTo>
                  <a:lnTo>
                    <a:pt x="81449" y="1041"/>
                  </a:lnTo>
                  <a:lnTo>
                    <a:pt x="72069" y="3065"/>
                  </a:lnTo>
                  <a:lnTo>
                    <a:pt x="63208" y="6306"/>
                  </a:lnTo>
                  <a:lnTo>
                    <a:pt x="54952" y="10655"/>
                  </a:lnTo>
                  <a:lnTo>
                    <a:pt x="49580" y="5321"/>
                  </a:lnTo>
                  <a:lnTo>
                    <a:pt x="44234" y="0"/>
                  </a:lnTo>
                  <a:lnTo>
                    <a:pt x="35547" y="0"/>
                  </a:lnTo>
                  <a:lnTo>
                    <a:pt x="30200" y="5321"/>
                  </a:lnTo>
                  <a:lnTo>
                    <a:pt x="24841" y="10642"/>
                  </a:lnTo>
                  <a:lnTo>
                    <a:pt x="24841" y="19278"/>
                  </a:lnTo>
                  <a:lnTo>
                    <a:pt x="30200" y="24599"/>
                  </a:lnTo>
                  <a:lnTo>
                    <a:pt x="34924" y="29298"/>
                  </a:lnTo>
                  <a:lnTo>
                    <a:pt x="29497" y="38191"/>
                  </a:lnTo>
                  <a:lnTo>
                    <a:pt x="25446" y="47888"/>
                  </a:lnTo>
                  <a:lnTo>
                    <a:pt x="22910" y="58266"/>
                  </a:lnTo>
                  <a:lnTo>
                    <a:pt x="22034" y="69202"/>
                  </a:lnTo>
                  <a:lnTo>
                    <a:pt x="22034" y="126999"/>
                  </a:lnTo>
                  <a:lnTo>
                    <a:pt x="22910" y="137930"/>
                  </a:lnTo>
                  <a:lnTo>
                    <a:pt x="25446" y="148309"/>
                  </a:lnTo>
                  <a:lnTo>
                    <a:pt x="29497" y="158009"/>
                  </a:lnTo>
                  <a:lnTo>
                    <a:pt x="34924" y="166903"/>
                  </a:lnTo>
                  <a:lnTo>
                    <a:pt x="30200" y="171602"/>
                  </a:lnTo>
                  <a:lnTo>
                    <a:pt x="24841" y="176923"/>
                  </a:lnTo>
                  <a:lnTo>
                    <a:pt x="24841" y="185546"/>
                  </a:lnTo>
                  <a:lnTo>
                    <a:pt x="30200" y="190880"/>
                  </a:lnTo>
                  <a:lnTo>
                    <a:pt x="35547" y="196202"/>
                  </a:lnTo>
                  <a:lnTo>
                    <a:pt x="44234" y="196202"/>
                  </a:lnTo>
                  <a:lnTo>
                    <a:pt x="49580" y="190880"/>
                  </a:lnTo>
                  <a:lnTo>
                    <a:pt x="54952" y="185534"/>
                  </a:lnTo>
                  <a:lnTo>
                    <a:pt x="63208" y="189888"/>
                  </a:lnTo>
                  <a:lnTo>
                    <a:pt x="72069" y="193128"/>
                  </a:lnTo>
                  <a:lnTo>
                    <a:pt x="81449" y="195149"/>
                  </a:lnTo>
                  <a:lnTo>
                    <a:pt x="91262" y="195846"/>
                  </a:lnTo>
                  <a:lnTo>
                    <a:pt x="200736" y="195846"/>
                  </a:lnTo>
                  <a:lnTo>
                    <a:pt x="210549" y="195149"/>
                  </a:lnTo>
                  <a:lnTo>
                    <a:pt x="219929" y="193128"/>
                  </a:lnTo>
                  <a:lnTo>
                    <a:pt x="228789" y="189888"/>
                  </a:lnTo>
                  <a:lnTo>
                    <a:pt x="237045" y="185534"/>
                  </a:lnTo>
                  <a:lnTo>
                    <a:pt x="242417" y="190880"/>
                  </a:lnTo>
                  <a:lnTo>
                    <a:pt x="247764" y="196202"/>
                  </a:lnTo>
                  <a:lnTo>
                    <a:pt x="256451" y="196202"/>
                  </a:lnTo>
                  <a:lnTo>
                    <a:pt x="261797" y="190880"/>
                  </a:lnTo>
                  <a:lnTo>
                    <a:pt x="267157" y="185546"/>
                  </a:lnTo>
                  <a:lnTo>
                    <a:pt x="267157" y="176923"/>
                  </a:lnTo>
                  <a:lnTo>
                    <a:pt x="261797" y="171602"/>
                  </a:lnTo>
                  <a:lnTo>
                    <a:pt x="257086" y="166903"/>
                  </a:lnTo>
                  <a:lnTo>
                    <a:pt x="262505" y="158009"/>
                  </a:lnTo>
                  <a:lnTo>
                    <a:pt x="266553" y="148309"/>
                  </a:lnTo>
                  <a:lnTo>
                    <a:pt x="269087" y="137930"/>
                  </a:lnTo>
                  <a:lnTo>
                    <a:pt x="269963" y="126999"/>
                  </a:lnTo>
                  <a:lnTo>
                    <a:pt x="269963" y="69202"/>
                  </a:lnTo>
                  <a:close/>
                </a:path>
                <a:path w="292100" h="302259">
                  <a:moveTo>
                    <a:pt x="49352" y="263270"/>
                  </a:moveTo>
                  <a:lnTo>
                    <a:pt x="272503" y="263270"/>
                  </a:lnTo>
                  <a:lnTo>
                    <a:pt x="280093" y="261748"/>
                  </a:lnTo>
                  <a:lnTo>
                    <a:pt x="286289" y="257595"/>
                  </a:lnTo>
                  <a:lnTo>
                    <a:pt x="290466" y="251435"/>
                  </a:lnTo>
                  <a:lnTo>
                    <a:pt x="291998" y="243890"/>
                  </a:lnTo>
                  <a:lnTo>
                    <a:pt x="290466" y="236351"/>
                  </a:lnTo>
                  <a:lnTo>
                    <a:pt x="286289" y="230190"/>
                  </a:lnTo>
                  <a:lnTo>
                    <a:pt x="280093" y="226034"/>
                  </a:lnTo>
                  <a:lnTo>
                    <a:pt x="272503" y="224510"/>
                  </a:lnTo>
                  <a:lnTo>
                    <a:pt x="38976" y="224510"/>
                  </a:lnTo>
                  <a:lnTo>
                    <a:pt x="23804" y="227557"/>
                  </a:lnTo>
                  <a:lnTo>
                    <a:pt x="11415" y="235865"/>
                  </a:lnTo>
                  <a:lnTo>
                    <a:pt x="3062" y="248186"/>
                  </a:lnTo>
                  <a:lnTo>
                    <a:pt x="0" y="263270"/>
                  </a:lnTo>
                </a:path>
                <a:path w="292100" h="302259">
                  <a:moveTo>
                    <a:pt x="49352" y="263270"/>
                  </a:moveTo>
                  <a:lnTo>
                    <a:pt x="272503" y="263270"/>
                  </a:lnTo>
                  <a:lnTo>
                    <a:pt x="280093" y="264795"/>
                  </a:lnTo>
                  <a:lnTo>
                    <a:pt x="286289" y="268952"/>
                  </a:lnTo>
                  <a:lnTo>
                    <a:pt x="290466" y="275117"/>
                  </a:lnTo>
                  <a:lnTo>
                    <a:pt x="291998" y="282663"/>
                  </a:lnTo>
                  <a:lnTo>
                    <a:pt x="290466" y="290203"/>
                  </a:lnTo>
                  <a:lnTo>
                    <a:pt x="286289" y="296364"/>
                  </a:lnTo>
                  <a:lnTo>
                    <a:pt x="280093" y="300519"/>
                  </a:lnTo>
                  <a:lnTo>
                    <a:pt x="272503" y="302044"/>
                  </a:lnTo>
                  <a:lnTo>
                    <a:pt x="38976" y="302044"/>
                  </a:lnTo>
                  <a:lnTo>
                    <a:pt x="23804" y="298996"/>
                  </a:lnTo>
                  <a:lnTo>
                    <a:pt x="11415" y="290687"/>
                  </a:lnTo>
                  <a:lnTo>
                    <a:pt x="3062" y="278362"/>
                  </a:lnTo>
                  <a:lnTo>
                    <a:pt x="0" y="263270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74630" y="7348982"/>
              <a:ext cx="313829" cy="290245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40576" y="7335526"/>
              <a:ext cx="266204" cy="350126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080435" y="9223292"/>
              <a:ext cx="271145" cy="0"/>
            </a:xfrm>
            <a:custGeom>
              <a:avLst/>
              <a:gdLst/>
              <a:ahLst/>
              <a:cxnLst/>
              <a:rect l="l" t="t" r="r" b="b"/>
              <a:pathLst>
                <a:path w="271145">
                  <a:moveTo>
                    <a:pt x="0" y="0"/>
                  </a:moveTo>
                  <a:lnTo>
                    <a:pt x="270916" y="0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104374" y="9157252"/>
              <a:ext cx="285445" cy="301104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4080435" y="9140031"/>
              <a:ext cx="236220" cy="279400"/>
            </a:xfrm>
            <a:custGeom>
              <a:avLst/>
              <a:gdLst/>
              <a:ahLst/>
              <a:cxnLst/>
              <a:rect l="l" t="t" r="r" b="b"/>
              <a:pathLst>
                <a:path w="236220" h="279400">
                  <a:moveTo>
                    <a:pt x="140436" y="279298"/>
                  </a:moveTo>
                  <a:lnTo>
                    <a:pt x="16471" y="279298"/>
                  </a:lnTo>
                  <a:lnTo>
                    <a:pt x="7416" y="279298"/>
                  </a:lnTo>
                  <a:lnTo>
                    <a:pt x="0" y="272097"/>
                  </a:lnTo>
                  <a:lnTo>
                    <a:pt x="0" y="263258"/>
                  </a:lnTo>
                  <a:lnTo>
                    <a:pt x="0" y="39674"/>
                  </a:lnTo>
                  <a:lnTo>
                    <a:pt x="0" y="30822"/>
                  </a:lnTo>
                  <a:lnTo>
                    <a:pt x="7416" y="23571"/>
                  </a:lnTo>
                  <a:lnTo>
                    <a:pt x="16471" y="23571"/>
                  </a:lnTo>
                  <a:lnTo>
                    <a:pt x="35318" y="23571"/>
                  </a:lnTo>
                </a:path>
                <a:path w="236220" h="279400">
                  <a:moveTo>
                    <a:pt x="61277" y="3860"/>
                  </a:moveTo>
                  <a:lnTo>
                    <a:pt x="61277" y="43281"/>
                  </a:lnTo>
                  <a:lnTo>
                    <a:pt x="61277" y="45389"/>
                  </a:lnTo>
                  <a:lnTo>
                    <a:pt x="59499" y="47142"/>
                  </a:lnTo>
                  <a:lnTo>
                    <a:pt x="57327" y="47142"/>
                  </a:lnTo>
                  <a:lnTo>
                    <a:pt x="39255" y="47142"/>
                  </a:lnTo>
                  <a:lnTo>
                    <a:pt x="37084" y="47142"/>
                  </a:lnTo>
                  <a:lnTo>
                    <a:pt x="35306" y="45389"/>
                  </a:lnTo>
                  <a:lnTo>
                    <a:pt x="35306" y="43281"/>
                  </a:lnTo>
                  <a:lnTo>
                    <a:pt x="35306" y="3860"/>
                  </a:lnTo>
                  <a:lnTo>
                    <a:pt x="35306" y="1739"/>
                  </a:lnTo>
                  <a:lnTo>
                    <a:pt x="37084" y="0"/>
                  </a:lnTo>
                  <a:lnTo>
                    <a:pt x="39255" y="0"/>
                  </a:lnTo>
                  <a:lnTo>
                    <a:pt x="57327" y="0"/>
                  </a:lnTo>
                  <a:lnTo>
                    <a:pt x="59499" y="0"/>
                  </a:lnTo>
                  <a:lnTo>
                    <a:pt x="61277" y="1739"/>
                  </a:lnTo>
                  <a:lnTo>
                    <a:pt x="61277" y="3860"/>
                  </a:lnTo>
                  <a:close/>
                </a:path>
                <a:path w="236220" h="279400">
                  <a:moveTo>
                    <a:pt x="235610" y="3860"/>
                  </a:moveTo>
                  <a:lnTo>
                    <a:pt x="235610" y="43281"/>
                  </a:lnTo>
                  <a:lnTo>
                    <a:pt x="235610" y="45389"/>
                  </a:lnTo>
                  <a:lnTo>
                    <a:pt x="233832" y="47142"/>
                  </a:lnTo>
                  <a:lnTo>
                    <a:pt x="231660" y="47142"/>
                  </a:lnTo>
                  <a:lnTo>
                    <a:pt x="213588" y="47142"/>
                  </a:lnTo>
                  <a:lnTo>
                    <a:pt x="211416" y="47142"/>
                  </a:lnTo>
                  <a:lnTo>
                    <a:pt x="209638" y="45389"/>
                  </a:lnTo>
                  <a:lnTo>
                    <a:pt x="209638" y="43281"/>
                  </a:lnTo>
                  <a:lnTo>
                    <a:pt x="209638" y="3860"/>
                  </a:lnTo>
                  <a:lnTo>
                    <a:pt x="209638" y="1739"/>
                  </a:lnTo>
                  <a:lnTo>
                    <a:pt x="211416" y="0"/>
                  </a:lnTo>
                  <a:lnTo>
                    <a:pt x="213588" y="0"/>
                  </a:lnTo>
                  <a:lnTo>
                    <a:pt x="231660" y="0"/>
                  </a:lnTo>
                  <a:lnTo>
                    <a:pt x="233832" y="0"/>
                  </a:lnTo>
                  <a:lnTo>
                    <a:pt x="235610" y="1739"/>
                  </a:lnTo>
                  <a:lnTo>
                    <a:pt x="235610" y="3860"/>
                  </a:lnTo>
                  <a:close/>
                </a:path>
                <a:path w="236220" h="279400">
                  <a:moveTo>
                    <a:pt x="225247" y="195275"/>
                  </a:moveTo>
                  <a:lnTo>
                    <a:pt x="225247" y="247472"/>
                  </a:lnTo>
                </a:path>
                <a:path w="236220" h="279400">
                  <a:moveTo>
                    <a:pt x="225247" y="269747"/>
                  </a:moveTo>
                  <a:lnTo>
                    <a:pt x="225247" y="273265"/>
                  </a:lnTo>
                </a:path>
              </a:pathLst>
            </a:custGeom>
            <a:ln w="12700">
              <a:solidFill>
                <a:srgbClr val="3E80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520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Microsoft Sans Serif</vt:lpstr>
      <vt:lpstr>Office Theme</vt:lpstr>
      <vt:lpstr>Outbreak of Andes virus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Signe Gilbro</dc:creator>
  <cp:lastModifiedBy>Signe Gilbro</cp:lastModifiedBy>
  <cp:revision>1</cp:revision>
  <dcterms:created xsi:type="dcterms:W3CDTF">2026-05-18T15:52:48Z</dcterms:created>
  <dcterms:modified xsi:type="dcterms:W3CDTF">2026-05-19T12:30:30Z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Adobe InDesign 21.3 (Windows)</vt:lpwstr>
  </property>
  <property fmtid="{D5CDD505-2E9C-101B-9397-08002B2CF9AE}" pid="4" name="LastSaved">
    <vt:filetime>2026-05-18T00:00:00Z</vt:filetime>
  </property>
  <property fmtid="{D5CDD505-2E9C-101B-9397-08002B2CF9AE}" pid="5" name="Producer">
    <vt:lpwstr>Adobe PDF Library 18.0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Classified as ECDC NORMAL </vt:lpwstr>
  </property>
</Properties>
</file>