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4"/>
  </p:notesMasterIdLst>
  <p:handoutMasterIdLst>
    <p:handoutMasterId r:id="rId15"/>
  </p:handoutMasterIdLst>
  <p:sldIdLst>
    <p:sldId id="256" r:id="rId7"/>
    <p:sldId id="257" r:id="rId8"/>
    <p:sldId id="258" r:id="rId9"/>
    <p:sldId id="259" r:id="rId10"/>
    <p:sldId id="261" r:id="rId11"/>
    <p:sldId id="260" r:id="rId12"/>
    <p:sldId id="262" r:id="rId13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96395" autoAdjust="0"/>
  </p:normalViewPr>
  <p:slideViewPr>
    <p:cSldViewPr snapToGrid="0">
      <p:cViewPr varScale="1">
        <p:scale>
          <a:sx n="69" d="100"/>
          <a:sy n="69" d="100"/>
        </p:scale>
        <p:origin x="95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2018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CE9-5ECC-4B28-85E6-69F9AA30E5D8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A2C7-D98E-481D-B68C-FABDEB551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64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16/11/2018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 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46,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2018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44" y="445008"/>
            <a:ext cx="9278112" cy="59679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Geographical distribution of confirmed and probable cases of Ebola virus disease, North Kivu and </a:t>
            </a:r>
            <a:r>
              <a:rPr lang="en-GB" sz="2000" b="0" dirty="0" err="1">
                <a:solidFill>
                  <a:prstClr val="black"/>
                </a:solidFill>
                <a:ea typeface="+mn-ea"/>
                <a:cs typeface="+mn-cs"/>
              </a:rPr>
              <a:t>Ituri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 Provinces, Democratic Republic of the Congo, as of 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14 November 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2018 </a:t>
            </a:r>
            <a:b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1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293927"/>
            <a:ext cx="10354188" cy="951722"/>
          </a:xfrm>
        </p:spPr>
        <p:txBody>
          <a:bodyPr>
            <a:normAutofit/>
          </a:bodyPr>
          <a:lstStyle/>
          <a:p>
            <a:pPr lvl="0"/>
            <a:r>
              <a:rPr lang="en-GB" sz="1800" b="0" dirty="0" smtClean="0"/>
              <a:t>Distribution of confirmed and probable cases of Ebola virus disease, North Kivu and </a:t>
            </a:r>
            <a:r>
              <a:rPr lang="en-GB" sz="1800" b="0" dirty="0" err="1" smtClean="0"/>
              <a:t>Ituri</a:t>
            </a:r>
            <a:r>
              <a:rPr lang="en-GB" sz="1800" b="0" dirty="0" smtClean="0"/>
              <a:t> Provinces, Democratic Republic of the Congo as of week 46, 2018 </a:t>
            </a:r>
            <a:br>
              <a:rPr lang="en-GB" sz="1800" b="0" dirty="0" smtClean="0"/>
            </a:b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9A8E-A0F1-419A-8E8B-A78BF9C70DE8}" type="slidenum">
              <a:rPr lang="en-GB" noProof="0" smtClean="0"/>
              <a:pPr lvl="0"/>
              <a:t>3</a:t>
            </a:fld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594" y="878058"/>
            <a:ext cx="8278368" cy="536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t="1112" r="856" b="1555"/>
          <a:stretch/>
        </p:blipFill>
        <p:spPr>
          <a:xfrm>
            <a:off x="1268963" y="144167"/>
            <a:ext cx="9113519" cy="640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10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" t="1111" r="880" b="1334"/>
          <a:stretch/>
        </p:blipFill>
        <p:spPr>
          <a:xfrm>
            <a:off x="1341120" y="121920"/>
            <a:ext cx="9159240" cy="643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22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" t="1112" r="1038" b="1555"/>
          <a:stretch/>
        </p:blipFill>
        <p:spPr>
          <a:xfrm>
            <a:off x="1421362" y="174229"/>
            <a:ext cx="8991600" cy="630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97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" t="1332" r="881" b="1334"/>
          <a:stretch/>
        </p:blipFill>
        <p:spPr>
          <a:xfrm>
            <a:off x="1285336" y="165001"/>
            <a:ext cx="9127626" cy="638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1981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7" ma:contentTypeDescription="Epidemic Intelligence and Emergency Operations Content Type" ma:contentTypeScope="" ma:versionID="3dc2b5d0c55ace9b741afc5f04f1f732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8013DF-7568-4DE1-A15A-B72D0DA1D637}">
  <ds:schemaRefs>
    <ds:schemaRef ds:uri="http://schemas.microsoft.com/office/2006/documentManagement/types"/>
    <ds:schemaRef ds:uri="376727eb-354b-45e4-998d-f84ea079474e"/>
    <ds:schemaRef ds:uri="http://schemas.microsoft.com/office/2006/metadata/properties"/>
    <ds:schemaRef ds:uri="http://purl.org/dc/elements/1.1/"/>
    <ds:schemaRef ds:uri="http://schemas.microsoft.com/sharepoint/v3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d23a570b-d7a9-49ca-a34c-8afb8206b4b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393890C-3900-4FE7-8C50-E665C95DD88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F4709519-16CC-4CD4-ACD8-4A8978341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18040</TotalTime>
  <Words>73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Tahoma</vt:lpstr>
      <vt:lpstr>Theme_ECDC</vt:lpstr>
      <vt:lpstr>Reusable maps and graphs from ECDC Communicable Disease Threats Report    Week 46, 2018 </vt:lpstr>
      <vt:lpstr>Geographical distribution of confirmed and probable cases of Ebola virus disease, North Kivu and Ituri Provinces, Democratic Republic of the Congo, as of 14 November 2018  </vt:lpstr>
      <vt:lpstr>Distribution of confirmed and probable cases of Ebola virus disease, North Kivu and Ituri Provinces, Democratic Republic of the Congo as of week 46, 2018  </vt:lpstr>
      <vt:lpstr>PowerPoint Presentation</vt:lpstr>
      <vt:lpstr>PowerPoint Presentation</vt:lpstr>
      <vt:lpstr>PowerPoint Presentation</vt:lpstr>
      <vt:lpstr>PowerPoint Presentation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CDTR-maps-graphs-week.pptx</dc:title>
  <dc:creator>ECDC</dc:creator>
  <cp:keywords/>
  <cp:lastModifiedBy>Vivian Tse</cp:lastModifiedBy>
  <cp:revision>1380</cp:revision>
  <cp:lastPrinted>2017-03-24T07:50:18Z</cp:lastPrinted>
  <dcterms:created xsi:type="dcterms:W3CDTF">2015-11-05T13:02:54Z</dcterms:created>
  <dcterms:modified xsi:type="dcterms:W3CDTF">2018-11-16T11:47:49Z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DMSSRS-78-5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http://dms.ecdcnet.europa.eu/sites/srs/eir/eieo/_layouts/15/DocIdRedir.aspx?ID=DMSSRS-78-5, DMSSRS-78-5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