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3" r:id="rId10"/>
    <p:sldId id="264" r:id="rId11"/>
    <p:sldId id="265" r:id="rId12"/>
    <p:sldId id="266" r:id="rId13"/>
    <p:sldId id="270" r:id="rId14"/>
    <p:sldId id="271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3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19/10/2018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42,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17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October 2018 </a:t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10505" b="5050"/>
          <a:stretch/>
        </p:blipFill>
        <p:spPr>
          <a:xfrm>
            <a:off x="1565563" y="755217"/>
            <a:ext cx="849691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92028"/>
            <a:ext cx="10354188" cy="951722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Distribution of confirmed and probable cases of Ebola virus disease, North Kivu and </a:t>
            </a:r>
            <a:r>
              <a:rPr lang="en-GB" sz="2400" dirty="0" err="1" smtClean="0"/>
              <a:t>Ituri</a:t>
            </a:r>
            <a:r>
              <a:rPr lang="en-GB" sz="2400" dirty="0" smtClean="0"/>
              <a:t> Provinces, Democratic Republic of the Congo, as of week 42 - 2018 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 r="1021"/>
          <a:stretch/>
        </p:blipFill>
        <p:spPr>
          <a:xfrm>
            <a:off x="1456944" y="1205346"/>
            <a:ext cx="9183347" cy="52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1007" r="1092" b="1616"/>
          <a:stretch/>
        </p:blipFill>
        <p:spPr>
          <a:xfrm>
            <a:off x="1148379" y="163556"/>
            <a:ext cx="913041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600" r="1006" b="2133"/>
          <a:stretch/>
        </p:blipFill>
        <p:spPr>
          <a:xfrm>
            <a:off x="1337614" y="134207"/>
            <a:ext cx="9195239" cy="63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1332" r="912" b="1600"/>
          <a:stretch/>
        </p:blipFill>
        <p:spPr>
          <a:xfrm>
            <a:off x="1231013" y="146648"/>
            <a:ext cx="9161585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9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332" r="1196" b="2001"/>
          <a:stretch/>
        </p:blipFill>
        <p:spPr>
          <a:xfrm>
            <a:off x="1307592" y="145881"/>
            <a:ext cx="9147623" cy="63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613" y="373224"/>
            <a:ext cx="8229795" cy="951722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Geographical distribution of Chikungunya cases reported worldwide in the past three months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254" y="1324946"/>
            <a:ext cx="8888788" cy="47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8002" y="321232"/>
            <a:ext cx="73721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Geographical distribution of </a:t>
            </a:r>
            <a:r>
              <a:rPr lang="en-GB" sz="2400" dirty="0" smtClean="0"/>
              <a:t>dengue </a:t>
            </a:r>
            <a:r>
              <a:rPr lang="en-GB" sz="2400" dirty="0"/>
              <a:t>cases reported worldwide in the past three months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64" y="1553766"/>
            <a:ext cx="9144036" cy="47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79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17900</TotalTime>
  <Words>101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Theme_ECDC</vt:lpstr>
      <vt:lpstr>Reusable maps and graphs from ECDC Communicable Disease Threats Report    Week 42, 2018 </vt:lpstr>
      <vt:lpstr>Geographical distribution of confirmed and probable cases of Ebola virus disease, North Kivu and Ituri Provinces, Democratic Republic of the Congo, as of 17 October 2018  </vt:lpstr>
      <vt:lpstr>Distribution of confirmed and probable cases of Ebola virus disease, North Kivu and Ituri Provinces, Democratic Republic of the Congo, as of week 42 - 2018  </vt:lpstr>
      <vt:lpstr>PowerPoint Presentation</vt:lpstr>
      <vt:lpstr>PowerPoint Presentation</vt:lpstr>
      <vt:lpstr>PowerPoint Presentation</vt:lpstr>
      <vt:lpstr>PowerPoint Presentation</vt:lpstr>
      <vt:lpstr>Geographical distribution of Chikungunya cases reported worldwide in the past three months </vt:lpstr>
      <vt:lpstr>Geographical distribution of dengue cases reported worldwide in the past three months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Report, Week 42, 2018</dc:title>
  <dc:creator>ECDC</dc:creator>
  <cp:keywords/>
  <cp:lastModifiedBy>Vivian Tse</cp:lastModifiedBy>
  <cp:revision>1348</cp:revision>
  <cp:lastPrinted>2017-03-24T07:50:18Z</cp:lastPrinted>
  <dcterms:created xsi:type="dcterms:W3CDTF">2015-11-05T13:02:54Z</dcterms:created>
  <dcterms:modified xsi:type="dcterms:W3CDTF">2018-10-19T10:57:47Z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