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63" r:id="rId10"/>
    <p:sldId id="264" r:id="rId11"/>
    <p:sldId id="265" r:id="rId12"/>
    <p:sldId id="266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3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12/10/2018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41,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10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October 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11008" r="-110" b="5656"/>
          <a:stretch/>
        </p:blipFill>
        <p:spPr>
          <a:xfrm>
            <a:off x="1397312" y="776376"/>
            <a:ext cx="8866909" cy="57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1800" b="0" dirty="0" smtClean="0"/>
              <a:t>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</a:t>
            </a:r>
            <a:r>
              <a:rPr lang="en-GB" sz="1800" b="0" dirty="0" smtClean="0"/>
              <a:t>41, </a:t>
            </a:r>
            <a:r>
              <a:rPr lang="en-GB" sz="1800" b="0" dirty="0" smtClean="0"/>
              <a:t>2018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/>
          <a:stretch/>
        </p:blipFill>
        <p:spPr>
          <a:xfrm>
            <a:off x="1440873" y="1094508"/>
            <a:ext cx="9297231" cy="53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1384" r="1131" b="1816"/>
          <a:stretch/>
        </p:blipFill>
        <p:spPr>
          <a:xfrm>
            <a:off x="1673523" y="103517"/>
            <a:ext cx="9126747" cy="63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400" r="1160" b="1646"/>
          <a:stretch/>
        </p:blipFill>
        <p:spPr>
          <a:xfrm>
            <a:off x="1216325" y="146649"/>
            <a:ext cx="9135373" cy="6402284"/>
          </a:xfrm>
        </p:spPr>
      </p:pic>
    </p:spTree>
    <p:extLst>
      <p:ext uri="{BB962C8B-B14F-4D97-AF65-F5344CB8AC3E}">
        <p14:creationId xmlns:p14="http://schemas.microsoft.com/office/powerpoint/2010/main" val="14000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157" r="1107" b="1527"/>
          <a:stretch/>
        </p:blipFill>
        <p:spPr>
          <a:xfrm>
            <a:off x="1440611" y="120770"/>
            <a:ext cx="9118121" cy="6405292"/>
          </a:xfrm>
        </p:spPr>
      </p:pic>
    </p:spTree>
    <p:extLst>
      <p:ext uri="{BB962C8B-B14F-4D97-AF65-F5344CB8AC3E}">
        <p14:creationId xmlns:p14="http://schemas.microsoft.com/office/powerpoint/2010/main" val="20089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189" r="1266" b="1716"/>
          <a:stretch/>
        </p:blipFill>
        <p:spPr>
          <a:xfrm>
            <a:off x="1664898" y="126501"/>
            <a:ext cx="9126748" cy="6349041"/>
          </a:xfrm>
        </p:spPr>
      </p:pic>
    </p:spTree>
    <p:extLst>
      <p:ext uri="{BB962C8B-B14F-4D97-AF65-F5344CB8AC3E}">
        <p14:creationId xmlns:p14="http://schemas.microsoft.com/office/powerpoint/2010/main" val="5900080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2006/documentManagement/types"/>
    <ds:schemaRef ds:uri="http://purl.org/dc/elements/1.1/"/>
    <ds:schemaRef ds:uri="376727eb-354b-45e4-998d-f84ea079474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17989</TotalTime>
  <Words>75</Words>
  <Application>Microsoft Office PowerPoint</Application>
  <PresentationFormat>Widescreen</PresentationFormat>
  <Paragraphs>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 Week 41, 2018 </vt:lpstr>
      <vt:lpstr>Geographical distribution of confirmed and probable cases of Ebola virus disease, North Kivu and Ituri Provinces, Democratic Republic of the Congo, as of 10 October 2018  </vt:lpstr>
      <vt:lpstr>Distribution of confirmed and probable cases of Ebola virus disease, North Kivu and Ituri Provinces, Democratic Republic of the Congo, as of week 41, 2018  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Vivian Tse</cp:lastModifiedBy>
  <cp:revision>1332</cp:revision>
  <cp:lastPrinted>2017-03-24T07:50:18Z</cp:lastPrinted>
  <dcterms:created xsi:type="dcterms:W3CDTF">2015-11-05T13:02:54Z</dcterms:created>
  <dcterms:modified xsi:type="dcterms:W3CDTF">2018-10-12T12:26:20Z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